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  <p:sldMasterId id="2147483671" r:id="rId6"/>
  </p:sldMasterIdLst>
  <p:notesMasterIdLst>
    <p:notesMasterId r:id="rId21"/>
  </p:notesMasterIdLst>
  <p:sldIdLst>
    <p:sldId id="1666" r:id="rId7"/>
    <p:sldId id="742" r:id="rId8"/>
    <p:sldId id="1124" r:id="rId9"/>
    <p:sldId id="1732" r:id="rId10"/>
    <p:sldId id="4559" r:id="rId11"/>
    <p:sldId id="1705" r:id="rId12"/>
    <p:sldId id="4572" r:id="rId13"/>
    <p:sldId id="4568" r:id="rId14"/>
    <p:sldId id="4566" r:id="rId15"/>
    <p:sldId id="4563" r:id="rId16"/>
    <p:sldId id="4570" r:id="rId17"/>
    <p:sldId id="4571" r:id="rId18"/>
    <p:sldId id="1747" r:id="rId19"/>
    <p:sldId id="267" r:id="rId2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2B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31" autoAdjust="0"/>
    <p:restoredTop sz="94604" autoAdjust="0"/>
  </p:normalViewPr>
  <p:slideViewPr>
    <p:cSldViewPr showGuides="1">
      <p:cViewPr varScale="1">
        <p:scale>
          <a:sx n="104" d="100"/>
          <a:sy n="104" d="100"/>
        </p:scale>
        <p:origin x="1722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lvia Vecchi" userId="5a521354-4d1b-4988-9051-bb17b948b562" providerId="ADAL" clId="{D349B51C-AF8D-4CF5-9F8B-B0AFCCA57485}"/>
    <pc:docChg chg="undo custSel modMainMaster">
      <pc:chgData name="Silvia Vecchi" userId="5a521354-4d1b-4988-9051-bb17b948b562" providerId="ADAL" clId="{D349B51C-AF8D-4CF5-9F8B-B0AFCCA57485}" dt="2024-03-05T20:20:13.718" v="34" actId="1076"/>
      <pc:docMkLst>
        <pc:docMk/>
      </pc:docMkLst>
      <pc:sldMasterChg chg="addSp delSp modSp mod">
        <pc:chgData name="Silvia Vecchi" userId="5a521354-4d1b-4988-9051-bb17b948b562" providerId="ADAL" clId="{D349B51C-AF8D-4CF5-9F8B-B0AFCCA57485}" dt="2024-03-05T20:18:58.892" v="19" actId="1037"/>
        <pc:sldMasterMkLst>
          <pc:docMk/>
          <pc:sldMasterMk cId="613657427" sldId="2147483648"/>
        </pc:sldMasterMkLst>
        <pc:picChg chg="add mod modCrop">
          <ac:chgData name="Silvia Vecchi" userId="5a521354-4d1b-4988-9051-bb17b948b562" providerId="ADAL" clId="{D349B51C-AF8D-4CF5-9F8B-B0AFCCA57485}" dt="2024-03-05T20:18:58.892" v="19" actId="1037"/>
          <ac:picMkLst>
            <pc:docMk/>
            <pc:sldMasterMk cId="613657427" sldId="2147483648"/>
            <ac:picMk id="4" creationId="{643CBAE4-3DF4-4750-AD73-83754152623C}"/>
          </ac:picMkLst>
        </pc:picChg>
        <pc:picChg chg="del">
          <ac:chgData name="Silvia Vecchi" userId="5a521354-4d1b-4988-9051-bb17b948b562" providerId="ADAL" clId="{D349B51C-AF8D-4CF5-9F8B-B0AFCCA57485}" dt="2024-03-05T20:18:03.823" v="0" actId="478"/>
          <ac:picMkLst>
            <pc:docMk/>
            <pc:sldMasterMk cId="613657427" sldId="2147483648"/>
            <ac:picMk id="9" creationId="{00000000-0000-0000-0000-000000000000}"/>
          </ac:picMkLst>
        </pc:picChg>
      </pc:sldMasterChg>
      <pc:sldMasterChg chg="addSp delSp modSp mod">
        <pc:chgData name="Silvia Vecchi" userId="5a521354-4d1b-4988-9051-bb17b948b562" providerId="ADAL" clId="{D349B51C-AF8D-4CF5-9F8B-B0AFCCA57485}" dt="2024-03-05T20:19:55.009" v="30" actId="1035"/>
        <pc:sldMasterMkLst>
          <pc:docMk/>
          <pc:sldMasterMk cId="3570652833" sldId="2147483660"/>
        </pc:sldMasterMkLst>
        <pc:picChg chg="add mod">
          <ac:chgData name="Silvia Vecchi" userId="5a521354-4d1b-4988-9051-bb17b948b562" providerId="ADAL" clId="{D349B51C-AF8D-4CF5-9F8B-B0AFCCA57485}" dt="2024-03-05T20:19:55.009" v="30" actId="1035"/>
          <ac:picMkLst>
            <pc:docMk/>
            <pc:sldMasterMk cId="3570652833" sldId="2147483660"/>
            <ac:picMk id="4" creationId="{6A84AD6F-6D7F-4E8E-BF9A-7F8BADC62E3E}"/>
          </ac:picMkLst>
        </pc:picChg>
        <pc:picChg chg="del">
          <ac:chgData name="Silvia Vecchi" userId="5a521354-4d1b-4988-9051-bb17b948b562" providerId="ADAL" clId="{D349B51C-AF8D-4CF5-9F8B-B0AFCCA57485}" dt="2024-03-05T20:19:12.223" v="20" actId="478"/>
          <ac:picMkLst>
            <pc:docMk/>
            <pc:sldMasterMk cId="3570652833" sldId="2147483660"/>
            <ac:picMk id="6" creationId="{00000000-0000-0000-0000-000000000000}"/>
          </ac:picMkLst>
        </pc:picChg>
      </pc:sldMasterChg>
      <pc:sldMasterChg chg="addSp delSp modSp mod">
        <pc:chgData name="Silvia Vecchi" userId="5a521354-4d1b-4988-9051-bb17b948b562" providerId="ADAL" clId="{D349B51C-AF8D-4CF5-9F8B-B0AFCCA57485}" dt="2024-03-05T20:20:13.718" v="34" actId="1076"/>
        <pc:sldMasterMkLst>
          <pc:docMk/>
          <pc:sldMasterMk cId="1868398845" sldId="2147483671"/>
        </pc:sldMasterMkLst>
        <pc:picChg chg="add mod">
          <ac:chgData name="Silvia Vecchi" userId="5a521354-4d1b-4988-9051-bb17b948b562" providerId="ADAL" clId="{D349B51C-AF8D-4CF5-9F8B-B0AFCCA57485}" dt="2024-03-05T20:20:13.718" v="34" actId="1076"/>
          <ac:picMkLst>
            <pc:docMk/>
            <pc:sldMasterMk cId="1868398845" sldId="2147483671"/>
            <ac:picMk id="4" creationId="{DFF086D9-D8DE-40D1-B0B9-34803A826857}"/>
          </ac:picMkLst>
        </pc:picChg>
        <pc:picChg chg="del">
          <ac:chgData name="Silvia Vecchi" userId="5a521354-4d1b-4988-9051-bb17b948b562" providerId="ADAL" clId="{D349B51C-AF8D-4CF5-9F8B-B0AFCCA57485}" dt="2024-03-05T20:20:03.831" v="31" actId="478"/>
          <ac:picMkLst>
            <pc:docMk/>
            <pc:sldMasterMk cId="1868398845" sldId="2147483671"/>
            <ac:picMk id="6" creationId="{00000000-0000-0000-0000-000000000000}"/>
          </ac:picMkLst>
        </pc:picChg>
      </pc:sldMasterChg>
    </pc:docChg>
  </pc:docChgLst>
  <pc:docChgLst>
    <pc:chgData name="Caterina Cerini" userId="S::caterina.cerini2@unibo.it::adc123ac-e9b6-4364-a93c-7e0715e97551" providerId="AD" clId="Web-{F74B2471-7F52-C674-26BC-7710A7842262}"/>
    <pc:docChg chg="modSld">
      <pc:chgData name="Caterina Cerini" userId="S::caterina.cerini2@unibo.it::adc123ac-e9b6-4364-a93c-7e0715e97551" providerId="AD" clId="Web-{F74B2471-7F52-C674-26BC-7710A7842262}" dt="2024-04-10T12:54:30.922" v="14" actId="1076"/>
      <pc:docMkLst>
        <pc:docMk/>
      </pc:docMkLst>
      <pc:sldChg chg="modSp">
        <pc:chgData name="Caterina Cerini" userId="S::caterina.cerini2@unibo.it::adc123ac-e9b6-4364-a93c-7e0715e97551" providerId="AD" clId="Web-{F74B2471-7F52-C674-26BC-7710A7842262}" dt="2024-04-10T12:54:30.922" v="14" actId="1076"/>
        <pc:sldMkLst>
          <pc:docMk/>
          <pc:sldMk cId="844517778" sldId="4568"/>
        </pc:sldMkLst>
        <pc:spChg chg="mod">
          <ac:chgData name="Caterina Cerini" userId="S::caterina.cerini2@unibo.it::adc123ac-e9b6-4364-a93c-7e0715e97551" providerId="AD" clId="Web-{F74B2471-7F52-C674-26BC-7710A7842262}" dt="2024-04-10T12:54:06.937" v="10" actId="1076"/>
          <ac:spMkLst>
            <pc:docMk/>
            <pc:sldMk cId="844517778" sldId="4568"/>
            <ac:spMk id="33" creationId="{71540AD9-E635-4D5F-8941-A62A25899413}"/>
          </ac:spMkLst>
        </pc:spChg>
        <pc:spChg chg="mod">
          <ac:chgData name="Caterina Cerini" userId="S::caterina.cerini2@unibo.it::adc123ac-e9b6-4364-a93c-7e0715e97551" providerId="AD" clId="Web-{F74B2471-7F52-C674-26BC-7710A7842262}" dt="2024-04-10T12:54:13.719" v="11" actId="1076"/>
          <ac:spMkLst>
            <pc:docMk/>
            <pc:sldMk cId="844517778" sldId="4568"/>
            <ac:spMk id="35" creationId="{B66CEC9C-4848-4F7F-B58A-7CC91DF8D4E5}"/>
          </ac:spMkLst>
        </pc:spChg>
        <pc:spChg chg="mod">
          <ac:chgData name="Caterina Cerini" userId="S::caterina.cerini2@unibo.it::adc123ac-e9b6-4364-a93c-7e0715e97551" providerId="AD" clId="Web-{F74B2471-7F52-C674-26BC-7710A7842262}" dt="2024-04-10T12:54:20.500" v="12" actId="1076"/>
          <ac:spMkLst>
            <pc:docMk/>
            <pc:sldMk cId="844517778" sldId="4568"/>
            <ac:spMk id="36" creationId="{B9DA48B2-79C8-47FC-B24A-AC2B1F8202D5}"/>
          </ac:spMkLst>
        </pc:spChg>
        <pc:spChg chg="mod">
          <ac:chgData name="Caterina Cerini" userId="S::caterina.cerini2@unibo.it::adc123ac-e9b6-4364-a93c-7e0715e97551" providerId="AD" clId="Web-{F74B2471-7F52-C674-26BC-7710A7842262}" dt="2024-04-10T12:54:30.922" v="14" actId="1076"/>
          <ac:spMkLst>
            <pc:docMk/>
            <pc:sldMk cId="844517778" sldId="4568"/>
            <ac:spMk id="37" creationId="{AA213227-949F-497F-B06B-B542C98AE977}"/>
          </ac:spMkLst>
        </pc:spChg>
        <pc:spChg chg="mod">
          <ac:chgData name="Caterina Cerini" userId="S::caterina.cerini2@unibo.it::adc123ac-e9b6-4364-a93c-7e0715e97551" providerId="AD" clId="Web-{F74B2471-7F52-C674-26BC-7710A7842262}" dt="2024-04-10T12:54:25.735" v="13" actId="14100"/>
          <ac:spMkLst>
            <pc:docMk/>
            <pc:sldMk cId="844517778" sldId="4568"/>
            <ac:spMk id="58" creationId="{836EC124-9C03-4D43-95B1-43E912268F0D}"/>
          </ac:spMkLst>
        </pc:spChg>
      </pc:sldChg>
    </pc:docChg>
  </pc:docChgLst>
  <pc:docChgLst>
    <pc:chgData name="Silvia Vecchi" userId="5a521354-4d1b-4988-9051-bb17b948b562" providerId="ADAL" clId="{CD7165FB-F200-4F9E-B3F2-1BE3EEDA16A0}"/>
    <pc:docChg chg="undo custSel addSld delSld modSld">
      <pc:chgData name="Silvia Vecchi" userId="5a521354-4d1b-4988-9051-bb17b948b562" providerId="ADAL" clId="{CD7165FB-F200-4F9E-B3F2-1BE3EEDA16A0}" dt="2024-04-11T18:17:41.191" v="746" actId="20577"/>
      <pc:docMkLst>
        <pc:docMk/>
      </pc:docMkLst>
      <pc:sldChg chg="del">
        <pc:chgData name="Silvia Vecchi" userId="5a521354-4d1b-4988-9051-bb17b948b562" providerId="ADAL" clId="{CD7165FB-F200-4F9E-B3F2-1BE3EEDA16A0}" dt="2024-04-10T09:02:13.473" v="4" actId="47"/>
        <pc:sldMkLst>
          <pc:docMk/>
          <pc:sldMk cId="3085230404" sldId="263"/>
        </pc:sldMkLst>
      </pc:sldChg>
      <pc:sldChg chg="del">
        <pc:chgData name="Silvia Vecchi" userId="5a521354-4d1b-4988-9051-bb17b948b562" providerId="ADAL" clId="{CD7165FB-F200-4F9E-B3F2-1BE3EEDA16A0}" dt="2024-04-10T09:01:58.636" v="1" actId="47"/>
        <pc:sldMkLst>
          <pc:docMk/>
          <pc:sldMk cId="3098333111" sldId="264"/>
        </pc:sldMkLst>
      </pc:sldChg>
      <pc:sldChg chg="del">
        <pc:chgData name="Silvia Vecchi" userId="5a521354-4d1b-4988-9051-bb17b948b562" providerId="ADAL" clId="{CD7165FB-F200-4F9E-B3F2-1BE3EEDA16A0}" dt="2024-04-10T09:02:40.352" v="7" actId="47"/>
        <pc:sldMkLst>
          <pc:docMk/>
          <pc:sldMk cId="860246963" sldId="265"/>
        </pc:sldMkLst>
      </pc:sldChg>
      <pc:sldChg chg="del">
        <pc:chgData name="Silvia Vecchi" userId="5a521354-4d1b-4988-9051-bb17b948b562" providerId="ADAL" clId="{CD7165FB-F200-4F9E-B3F2-1BE3EEDA16A0}" dt="2024-04-10T09:02:40.590" v="8" actId="47"/>
        <pc:sldMkLst>
          <pc:docMk/>
          <pc:sldMk cId="2606346116" sldId="266"/>
        </pc:sldMkLst>
      </pc:sldChg>
      <pc:sldChg chg="modSp mod">
        <pc:chgData name="Silvia Vecchi" userId="5a521354-4d1b-4988-9051-bb17b948b562" providerId="ADAL" clId="{CD7165FB-F200-4F9E-B3F2-1BE3EEDA16A0}" dt="2024-04-10T09:03:26.305" v="18" actId="14100"/>
        <pc:sldMkLst>
          <pc:docMk/>
          <pc:sldMk cId="2254969360" sldId="267"/>
        </pc:sldMkLst>
        <pc:spChg chg="mod">
          <ac:chgData name="Silvia Vecchi" userId="5a521354-4d1b-4988-9051-bb17b948b562" providerId="ADAL" clId="{CD7165FB-F200-4F9E-B3F2-1BE3EEDA16A0}" dt="2024-04-10T09:03:21.464" v="17" actId="1036"/>
          <ac:spMkLst>
            <pc:docMk/>
            <pc:sldMk cId="2254969360" sldId="267"/>
            <ac:spMk id="2" creationId="{00000000-0000-0000-0000-000000000000}"/>
          </ac:spMkLst>
        </pc:spChg>
        <pc:spChg chg="mod">
          <ac:chgData name="Silvia Vecchi" userId="5a521354-4d1b-4988-9051-bb17b948b562" providerId="ADAL" clId="{CD7165FB-F200-4F9E-B3F2-1BE3EEDA16A0}" dt="2024-04-10T09:03:21.464" v="17" actId="1036"/>
          <ac:spMkLst>
            <pc:docMk/>
            <pc:sldMk cId="2254969360" sldId="267"/>
            <ac:spMk id="3" creationId="{00000000-0000-0000-0000-000000000000}"/>
          </ac:spMkLst>
        </pc:spChg>
        <pc:spChg chg="mod">
          <ac:chgData name="Silvia Vecchi" userId="5a521354-4d1b-4988-9051-bb17b948b562" providerId="ADAL" clId="{CD7165FB-F200-4F9E-B3F2-1BE3EEDA16A0}" dt="2024-04-10T09:03:26.305" v="18" actId="14100"/>
          <ac:spMkLst>
            <pc:docMk/>
            <pc:sldMk cId="2254969360" sldId="267"/>
            <ac:spMk id="4" creationId="{00000000-0000-0000-0000-000000000000}"/>
          </ac:spMkLst>
        </pc:spChg>
      </pc:sldChg>
      <pc:sldChg chg="modSp add mod">
        <pc:chgData name="Silvia Vecchi" userId="5a521354-4d1b-4988-9051-bb17b948b562" providerId="ADAL" clId="{CD7165FB-F200-4F9E-B3F2-1BE3EEDA16A0}" dt="2024-04-10T10:44:36.730" v="505" actId="20577"/>
        <pc:sldMkLst>
          <pc:docMk/>
          <pc:sldMk cId="1356792653" sldId="742"/>
        </pc:sldMkLst>
        <pc:spChg chg="mod">
          <ac:chgData name="Silvia Vecchi" userId="5a521354-4d1b-4988-9051-bb17b948b562" providerId="ADAL" clId="{CD7165FB-F200-4F9E-B3F2-1BE3EEDA16A0}" dt="2024-04-10T10:44:36.730" v="505" actId="20577"/>
          <ac:spMkLst>
            <pc:docMk/>
            <pc:sldMk cId="1356792653" sldId="742"/>
            <ac:spMk id="2" creationId="{00000000-0000-0000-0000-000000000000}"/>
          </ac:spMkLst>
        </pc:spChg>
      </pc:sldChg>
      <pc:sldChg chg="modSp add mod">
        <pc:chgData name="Silvia Vecchi" userId="5a521354-4d1b-4988-9051-bb17b948b562" providerId="ADAL" clId="{CD7165FB-F200-4F9E-B3F2-1BE3EEDA16A0}" dt="2024-04-10T09:52:19.718" v="21" actId="20577"/>
        <pc:sldMkLst>
          <pc:docMk/>
          <pc:sldMk cId="1393948317" sldId="1124"/>
        </pc:sldMkLst>
        <pc:spChg chg="mod">
          <ac:chgData name="Silvia Vecchi" userId="5a521354-4d1b-4988-9051-bb17b948b562" providerId="ADAL" clId="{CD7165FB-F200-4F9E-B3F2-1BE3EEDA16A0}" dt="2024-04-10T09:52:19.718" v="21" actId="20577"/>
          <ac:spMkLst>
            <pc:docMk/>
            <pc:sldMk cId="1393948317" sldId="1124"/>
            <ac:spMk id="8" creationId="{09A6CD34-7A36-4B3E-BBE9-D0BE4775144C}"/>
          </ac:spMkLst>
        </pc:spChg>
      </pc:sldChg>
      <pc:sldChg chg="modSp add mod modClrScheme chgLayout">
        <pc:chgData name="Silvia Vecchi" userId="5a521354-4d1b-4988-9051-bb17b948b562" providerId="ADAL" clId="{CD7165FB-F200-4F9E-B3F2-1BE3EEDA16A0}" dt="2024-04-10T09:02:10.652" v="3" actId="700"/>
        <pc:sldMkLst>
          <pc:docMk/>
          <pc:sldMk cId="483193158" sldId="1666"/>
        </pc:sldMkLst>
        <pc:spChg chg="mod ord">
          <ac:chgData name="Silvia Vecchi" userId="5a521354-4d1b-4988-9051-bb17b948b562" providerId="ADAL" clId="{CD7165FB-F200-4F9E-B3F2-1BE3EEDA16A0}" dt="2024-04-10T09:02:10.652" v="3" actId="700"/>
          <ac:spMkLst>
            <pc:docMk/>
            <pc:sldMk cId="483193158" sldId="1666"/>
            <ac:spMk id="2" creationId="{00000000-0000-0000-0000-000000000000}"/>
          </ac:spMkLst>
        </pc:spChg>
        <pc:spChg chg="mod ord">
          <ac:chgData name="Silvia Vecchi" userId="5a521354-4d1b-4988-9051-bb17b948b562" providerId="ADAL" clId="{CD7165FB-F200-4F9E-B3F2-1BE3EEDA16A0}" dt="2024-04-10T09:02:10.652" v="3" actId="700"/>
          <ac:spMkLst>
            <pc:docMk/>
            <pc:sldMk cId="483193158" sldId="1666"/>
            <ac:spMk id="3" creationId="{00000000-0000-0000-0000-000000000000}"/>
          </ac:spMkLst>
        </pc:spChg>
        <pc:spChg chg="mod ord">
          <ac:chgData name="Silvia Vecchi" userId="5a521354-4d1b-4988-9051-bb17b948b562" providerId="ADAL" clId="{CD7165FB-F200-4F9E-B3F2-1BE3EEDA16A0}" dt="2024-04-10T09:02:10.652" v="3" actId="700"/>
          <ac:spMkLst>
            <pc:docMk/>
            <pc:sldMk cId="483193158" sldId="1666"/>
            <ac:spMk id="4" creationId="{00000000-0000-0000-0000-000000000000}"/>
          </ac:spMkLst>
        </pc:spChg>
      </pc:sldChg>
      <pc:sldChg chg="addSp delSp modSp add mod modAnim">
        <pc:chgData name="Silvia Vecchi" userId="5a521354-4d1b-4988-9051-bb17b948b562" providerId="ADAL" clId="{CD7165FB-F200-4F9E-B3F2-1BE3EEDA16A0}" dt="2024-04-11T18:06:13.574" v="610" actId="732"/>
        <pc:sldMkLst>
          <pc:docMk/>
          <pc:sldMk cId="1164513210" sldId="1705"/>
        </pc:sldMkLst>
        <pc:spChg chg="del mod topLvl">
          <ac:chgData name="Silvia Vecchi" userId="5a521354-4d1b-4988-9051-bb17b948b562" providerId="ADAL" clId="{CD7165FB-F200-4F9E-B3F2-1BE3EEDA16A0}" dt="2024-04-10T09:54:24.667" v="34" actId="478"/>
          <ac:spMkLst>
            <pc:docMk/>
            <pc:sldMk cId="1164513210" sldId="1705"/>
            <ac:spMk id="26" creationId="{EE2D71DC-08AE-49DE-90C4-3E699E8E9BB0}"/>
          </ac:spMkLst>
        </pc:spChg>
        <pc:spChg chg="del mod topLvl">
          <ac:chgData name="Silvia Vecchi" userId="5a521354-4d1b-4988-9051-bb17b948b562" providerId="ADAL" clId="{CD7165FB-F200-4F9E-B3F2-1BE3EEDA16A0}" dt="2024-04-10T09:54:20.396" v="32" actId="478"/>
          <ac:spMkLst>
            <pc:docMk/>
            <pc:sldMk cId="1164513210" sldId="1705"/>
            <ac:spMk id="27" creationId="{FB402895-089C-4E22-8A66-1561C5F77E0C}"/>
          </ac:spMkLst>
        </pc:spChg>
        <pc:spChg chg="add mod">
          <ac:chgData name="Silvia Vecchi" userId="5a521354-4d1b-4988-9051-bb17b948b562" providerId="ADAL" clId="{CD7165FB-F200-4F9E-B3F2-1BE3EEDA16A0}" dt="2024-04-11T18:04:44.072" v="597" actId="1035"/>
          <ac:spMkLst>
            <pc:docMk/>
            <pc:sldMk cId="1164513210" sldId="1705"/>
            <ac:spMk id="41" creationId="{7836B06A-C94A-490C-85BC-67885494D3F6}"/>
          </ac:spMkLst>
        </pc:spChg>
        <pc:grpChg chg="del">
          <ac:chgData name="Silvia Vecchi" userId="5a521354-4d1b-4988-9051-bb17b948b562" providerId="ADAL" clId="{CD7165FB-F200-4F9E-B3F2-1BE3EEDA16A0}" dt="2024-04-10T09:54:07.107" v="25" actId="478"/>
          <ac:grpSpMkLst>
            <pc:docMk/>
            <pc:sldMk cId="1164513210" sldId="1705"/>
            <ac:grpSpMk id="2" creationId="{FDA06F60-113F-462F-857F-5A2AC8184D93}"/>
          </ac:grpSpMkLst>
        </pc:grpChg>
        <pc:grpChg chg="add del">
          <ac:chgData name="Silvia Vecchi" userId="5a521354-4d1b-4988-9051-bb17b948b562" providerId="ADAL" clId="{CD7165FB-F200-4F9E-B3F2-1BE3EEDA16A0}" dt="2024-04-10T09:54:18.207" v="31" actId="165"/>
          <ac:grpSpMkLst>
            <pc:docMk/>
            <pc:sldMk cId="1164513210" sldId="1705"/>
            <ac:grpSpMk id="4" creationId="{2713F2BB-DD30-445B-90FC-24A1E5484D37}"/>
          </ac:grpSpMkLst>
        </pc:grpChg>
        <pc:grpChg chg="del">
          <ac:chgData name="Silvia Vecchi" userId="5a521354-4d1b-4988-9051-bb17b948b562" providerId="ADAL" clId="{CD7165FB-F200-4F9E-B3F2-1BE3EEDA16A0}" dt="2024-04-10T09:54:23.551" v="33" actId="165"/>
          <ac:grpSpMkLst>
            <pc:docMk/>
            <pc:sldMk cId="1164513210" sldId="1705"/>
            <ac:grpSpMk id="5" creationId="{FF7152B6-90D1-4ADC-BEBA-A1BB84B4768D}"/>
          </ac:grpSpMkLst>
        </pc:grpChg>
        <pc:grpChg chg="del">
          <ac:chgData name="Silvia Vecchi" userId="5a521354-4d1b-4988-9051-bb17b948b562" providerId="ADAL" clId="{CD7165FB-F200-4F9E-B3F2-1BE3EEDA16A0}" dt="2024-04-10T09:54:10.205" v="28" actId="478"/>
          <ac:grpSpMkLst>
            <pc:docMk/>
            <pc:sldMk cId="1164513210" sldId="1705"/>
            <ac:grpSpMk id="8" creationId="{EDD1F0DA-599F-4CBA-AA61-10F73F5C8C1A}"/>
          </ac:grpSpMkLst>
        </pc:grpChg>
        <pc:grpChg chg="del">
          <ac:chgData name="Silvia Vecchi" userId="5a521354-4d1b-4988-9051-bb17b948b562" providerId="ADAL" clId="{CD7165FB-F200-4F9E-B3F2-1BE3EEDA16A0}" dt="2024-04-10T09:54:09.146" v="27" actId="478"/>
          <ac:grpSpMkLst>
            <pc:docMk/>
            <pc:sldMk cId="1164513210" sldId="1705"/>
            <ac:grpSpMk id="25" creationId="{6C716B39-CAC9-40BD-B8BD-89093FBA8764}"/>
          </ac:grpSpMkLst>
        </pc:grpChg>
        <pc:picChg chg="add mod">
          <ac:chgData name="Silvia Vecchi" userId="5a521354-4d1b-4988-9051-bb17b948b562" providerId="ADAL" clId="{CD7165FB-F200-4F9E-B3F2-1BE3EEDA16A0}" dt="2024-04-11T18:04:23.694" v="573" actId="1076"/>
          <ac:picMkLst>
            <pc:docMk/>
            <pc:sldMk cId="1164513210" sldId="1705"/>
            <ac:picMk id="3" creationId="{2E9CE34F-76E0-4649-8A0B-75E447560680}"/>
          </ac:picMkLst>
        </pc:picChg>
        <pc:picChg chg="add mod">
          <ac:chgData name="Silvia Vecchi" userId="5a521354-4d1b-4988-9051-bb17b948b562" providerId="ADAL" clId="{CD7165FB-F200-4F9E-B3F2-1BE3EEDA16A0}" dt="2024-04-11T18:05:51.278" v="608" actId="1076"/>
          <ac:picMkLst>
            <pc:docMk/>
            <pc:sldMk cId="1164513210" sldId="1705"/>
            <ac:picMk id="5" creationId="{A0AAB7E3-9563-4BC2-A955-1FCE5A198D88}"/>
          </ac:picMkLst>
        </pc:picChg>
        <pc:picChg chg="del">
          <ac:chgData name="Silvia Vecchi" userId="5a521354-4d1b-4988-9051-bb17b948b562" providerId="ADAL" clId="{CD7165FB-F200-4F9E-B3F2-1BE3EEDA16A0}" dt="2024-04-10T09:54:05.683" v="23" actId="478"/>
          <ac:picMkLst>
            <pc:docMk/>
            <pc:sldMk cId="1164513210" sldId="1705"/>
            <ac:picMk id="10" creationId="{19DB7F22-BBFE-43BF-8869-73FE6BD2F8C9}"/>
          </ac:picMkLst>
        </pc:picChg>
        <pc:picChg chg="add del mod modCrop">
          <ac:chgData name="Silvia Vecchi" userId="5a521354-4d1b-4988-9051-bb17b948b562" providerId="ADAL" clId="{CD7165FB-F200-4F9E-B3F2-1BE3EEDA16A0}" dt="2024-04-10T10:06:08.588" v="57" actId="21"/>
          <ac:picMkLst>
            <pc:docMk/>
            <pc:sldMk cId="1164513210" sldId="1705"/>
            <ac:picMk id="12" creationId="{5BF87694-1C1A-4838-9677-A429C46D52D4}"/>
          </ac:picMkLst>
        </pc:picChg>
        <pc:picChg chg="add del">
          <ac:chgData name="Silvia Vecchi" userId="5a521354-4d1b-4988-9051-bb17b948b562" providerId="ADAL" clId="{CD7165FB-F200-4F9E-B3F2-1BE3EEDA16A0}" dt="2024-04-10T10:06:19.642" v="59" actId="21"/>
          <ac:picMkLst>
            <pc:docMk/>
            <pc:sldMk cId="1164513210" sldId="1705"/>
            <ac:picMk id="15" creationId="{FBED9C58-EB36-4318-BCDD-34FEF1A2FDD3}"/>
          </ac:picMkLst>
        </pc:picChg>
        <pc:picChg chg="mod modCrop">
          <ac:chgData name="Silvia Vecchi" userId="5a521354-4d1b-4988-9051-bb17b948b562" providerId="ADAL" clId="{CD7165FB-F200-4F9E-B3F2-1BE3EEDA16A0}" dt="2024-04-11T18:06:13.574" v="610" actId="732"/>
          <ac:picMkLst>
            <pc:docMk/>
            <pc:sldMk cId="1164513210" sldId="1705"/>
            <ac:picMk id="16" creationId="{7D9B20D1-7D09-486F-A3BD-4B3CCFDCACD4}"/>
          </ac:picMkLst>
        </pc:picChg>
        <pc:picChg chg="mod modCrop">
          <ac:chgData name="Silvia Vecchi" userId="5a521354-4d1b-4988-9051-bb17b948b562" providerId="ADAL" clId="{CD7165FB-F200-4F9E-B3F2-1BE3EEDA16A0}" dt="2024-04-11T18:05:46.356" v="607" actId="1038"/>
          <ac:picMkLst>
            <pc:docMk/>
            <pc:sldMk cId="1164513210" sldId="1705"/>
            <ac:picMk id="17" creationId="{F543F3FF-F605-4D1A-BF84-1E9416200135}"/>
          </ac:picMkLst>
        </pc:picChg>
        <pc:picChg chg="add del">
          <ac:chgData name="Silvia Vecchi" userId="5a521354-4d1b-4988-9051-bb17b948b562" providerId="ADAL" clId="{CD7165FB-F200-4F9E-B3F2-1BE3EEDA16A0}" dt="2024-04-10T10:08:07.254" v="65" actId="21"/>
          <ac:picMkLst>
            <pc:docMk/>
            <pc:sldMk cId="1164513210" sldId="1705"/>
            <ac:picMk id="19" creationId="{639BC582-6478-4102-B86C-0BD0A4FD9D61}"/>
          </ac:picMkLst>
        </pc:picChg>
        <pc:picChg chg="mod">
          <ac:chgData name="Silvia Vecchi" userId="5a521354-4d1b-4988-9051-bb17b948b562" providerId="ADAL" clId="{CD7165FB-F200-4F9E-B3F2-1BE3EEDA16A0}" dt="2024-04-11T18:03:10.384" v="567" actId="1038"/>
          <ac:picMkLst>
            <pc:docMk/>
            <pc:sldMk cId="1164513210" sldId="1705"/>
            <ac:picMk id="20" creationId="{FF22B4FA-5241-41F5-AAEE-BF9753199DBC}"/>
          </ac:picMkLst>
        </pc:picChg>
        <pc:picChg chg="add del">
          <ac:chgData name="Silvia Vecchi" userId="5a521354-4d1b-4988-9051-bb17b948b562" providerId="ADAL" clId="{CD7165FB-F200-4F9E-B3F2-1BE3EEDA16A0}" dt="2024-04-10T10:11:09.713" v="72" actId="21"/>
          <ac:picMkLst>
            <pc:docMk/>
            <pc:sldMk cId="1164513210" sldId="1705"/>
            <ac:picMk id="23" creationId="{4928EE34-1E4A-4AB1-9DC4-7315A76488EC}"/>
          </ac:picMkLst>
        </pc:picChg>
        <pc:picChg chg="del mod">
          <ac:chgData name="Silvia Vecchi" userId="5a521354-4d1b-4988-9051-bb17b948b562" providerId="ADAL" clId="{CD7165FB-F200-4F9E-B3F2-1BE3EEDA16A0}" dt="2024-04-11T18:05:15.389" v="598" actId="478"/>
          <ac:picMkLst>
            <pc:docMk/>
            <pc:sldMk cId="1164513210" sldId="1705"/>
            <ac:picMk id="24" creationId="{9F157BE8-D1E0-4F36-8F73-5D66042818BA}"/>
          </ac:picMkLst>
        </pc:picChg>
        <pc:picChg chg="del">
          <ac:chgData name="Silvia Vecchi" userId="5a521354-4d1b-4988-9051-bb17b948b562" providerId="ADAL" clId="{CD7165FB-F200-4F9E-B3F2-1BE3EEDA16A0}" dt="2024-04-10T09:54:06.377" v="24" actId="478"/>
          <ac:picMkLst>
            <pc:docMk/>
            <pc:sldMk cId="1164513210" sldId="1705"/>
            <ac:picMk id="36" creationId="{80D56D13-0DB1-41AC-977D-F50BA398679A}"/>
          </ac:picMkLst>
        </pc:picChg>
        <pc:picChg chg="add mod">
          <ac:chgData name="Silvia Vecchi" userId="5a521354-4d1b-4988-9051-bb17b948b562" providerId="ADAL" clId="{CD7165FB-F200-4F9E-B3F2-1BE3EEDA16A0}" dt="2024-04-11T18:04:44.072" v="597" actId="1035"/>
          <ac:picMkLst>
            <pc:docMk/>
            <pc:sldMk cId="1164513210" sldId="1705"/>
            <ac:picMk id="39" creationId="{B46345A2-BCC8-4405-BB08-F0833B3A0815}"/>
          </ac:picMkLst>
        </pc:picChg>
        <pc:picChg chg="del">
          <ac:chgData name="Silvia Vecchi" userId="5a521354-4d1b-4988-9051-bb17b948b562" providerId="ADAL" clId="{CD7165FB-F200-4F9E-B3F2-1BE3EEDA16A0}" dt="2024-04-10T09:54:08.059" v="26" actId="478"/>
          <ac:picMkLst>
            <pc:docMk/>
            <pc:sldMk cId="1164513210" sldId="1705"/>
            <ac:picMk id="1026" creationId="{8A37964C-0C56-4C5E-ACDA-06042B378D1A}"/>
          </ac:picMkLst>
        </pc:picChg>
        <pc:picChg chg="mod topLvl">
          <ac:chgData name="Silvia Vecchi" userId="5a521354-4d1b-4988-9051-bb17b948b562" providerId="ADAL" clId="{CD7165FB-F200-4F9E-B3F2-1BE3EEDA16A0}" dt="2024-04-11T18:05:42.314" v="605" actId="1076"/>
          <ac:picMkLst>
            <pc:docMk/>
            <pc:sldMk cId="1164513210" sldId="1705"/>
            <ac:picMk id="1032" creationId="{5D80719B-10B1-4DEE-9C89-8E56CB032615}"/>
          </ac:picMkLst>
        </pc:picChg>
        <pc:picChg chg="del mod topLvl">
          <ac:chgData name="Silvia Vecchi" userId="5a521354-4d1b-4988-9051-bb17b948b562" providerId="ADAL" clId="{CD7165FB-F200-4F9E-B3F2-1BE3EEDA16A0}" dt="2024-04-10T10:03:01.326" v="47" actId="478"/>
          <ac:picMkLst>
            <pc:docMk/>
            <pc:sldMk cId="1164513210" sldId="1705"/>
            <ac:picMk id="1034" creationId="{3C854CC7-28EA-4D2C-9351-6E3A9CC1E2C9}"/>
          </ac:picMkLst>
        </pc:picChg>
        <pc:picChg chg="del mod topLvl">
          <ac:chgData name="Silvia Vecchi" userId="5a521354-4d1b-4988-9051-bb17b948b562" providerId="ADAL" clId="{CD7165FB-F200-4F9E-B3F2-1BE3EEDA16A0}" dt="2024-04-10T10:05:57.848" v="55" actId="478"/>
          <ac:picMkLst>
            <pc:docMk/>
            <pc:sldMk cId="1164513210" sldId="1705"/>
            <ac:picMk id="1036" creationId="{3135FB8C-0BBF-4B71-BB56-BEF67C9E61A2}"/>
          </ac:picMkLst>
        </pc:picChg>
      </pc:sldChg>
      <pc:sldChg chg="add">
        <pc:chgData name="Silvia Vecchi" userId="5a521354-4d1b-4988-9051-bb17b948b562" providerId="ADAL" clId="{CD7165FB-F200-4F9E-B3F2-1BE3EEDA16A0}" dt="2024-04-10T09:01:54.420" v="0"/>
        <pc:sldMkLst>
          <pc:docMk/>
          <pc:sldMk cId="3093282154" sldId="1732"/>
        </pc:sldMkLst>
      </pc:sldChg>
      <pc:sldChg chg="delSp modSp add mod modShow">
        <pc:chgData name="Silvia Vecchi" userId="5a521354-4d1b-4988-9051-bb17b948b562" providerId="ADAL" clId="{CD7165FB-F200-4F9E-B3F2-1BE3EEDA16A0}" dt="2024-04-11T18:13:03.574" v="694" actId="20577"/>
        <pc:sldMkLst>
          <pc:docMk/>
          <pc:sldMk cId="3888437538" sldId="1747"/>
        </pc:sldMkLst>
        <pc:spChg chg="mod">
          <ac:chgData name="Silvia Vecchi" userId="5a521354-4d1b-4988-9051-bb17b948b562" providerId="ADAL" clId="{CD7165FB-F200-4F9E-B3F2-1BE3EEDA16A0}" dt="2024-04-10T10:39:15.152" v="321" actId="20577"/>
          <ac:spMkLst>
            <pc:docMk/>
            <pc:sldMk cId="3888437538" sldId="1747"/>
            <ac:spMk id="29" creationId="{6B2E736F-3267-4F0A-BBD1-66AB451289A0}"/>
          </ac:spMkLst>
        </pc:spChg>
        <pc:spChg chg="mod">
          <ac:chgData name="Silvia Vecchi" userId="5a521354-4d1b-4988-9051-bb17b948b562" providerId="ADAL" clId="{CD7165FB-F200-4F9E-B3F2-1BE3EEDA16A0}" dt="2024-04-10T10:36:32.903" v="173" actId="20577"/>
          <ac:spMkLst>
            <pc:docMk/>
            <pc:sldMk cId="3888437538" sldId="1747"/>
            <ac:spMk id="60" creationId="{72186F50-552F-44B8-B033-D1C4A0556216}"/>
          </ac:spMkLst>
        </pc:spChg>
        <pc:spChg chg="del">
          <ac:chgData name="Silvia Vecchi" userId="5a521354-4d1b-4988-9051-bb17b948b562" providerId="ADAL" clId="{CD7165FB-F200-4F9E-B3F2-1BE3EEDA16A0}" dt="2024-04-10T10:14:36.545" v="137" actId="478"/>
          <ac:spMkLst>
            <pc:docMk/>
            <pc:sldMk cId="3888437538" sldId="1747"/>
            <ac:spMk id="61" creationId="{5E54E745-B9D0-4446-A68F-79207BC4FF4A}"/>
          </ac:spMkLst>
        </pc:spChg>
        <pc:spChg chg="mod">
          <ac:chgData name="Silvia Vecchi" userId="5a521354-4d1b-4988-9051-bb17b948b562" providerId="ADAL" clId="{CD7165FB-F200-4F9E-B3F2-1BE3EEDA16A0}" dt="2024-04-11T18:13:03.574" v="694" actId="20577"/>
          <ac:spMkLst>
            <pc:docMk/>
            <pc:sldMk cId="3888437538" sldId="1747"/>
            <ac:spMk id="62" creationId="{66B318D1-7C92-477A-AD75-ABF1E638B5AE}"/>
          </ac:spMkLst>
        </pc:spChg>
        <pc:spChg chg="mod">
          <ac:chgData name="Silvia Vecchi" userId="5a521354-4d1b-4988-9051-bb17b948b562" providerId="ADAL" clId="{CD7165FB-F200-4F9E-B3F2-1BE3EEDA16A0}" dt="2024-04-11T18:12:59.236" v="689" actId="20577"/>
          <ac:spMkLst>
            <pc:docMk/>
            <pc:sldMk cId="3888437538" sldId="1747"/>
            <ac:spMk id="63" creationId="{18A3BB0C-1EEE-47AB-86C1-5396BF3E7850}"/>
          </ac:spMkLst>
        </pc:spChg>
        <pc:grpChg chg="mod">
          <ac:chgData name="Silvia Vecchi" userId="5a521354-4d1b-4988-9051-bb17b948b562" providerId="ADAL" clId="{CD7165FB-F200-4F9E-B3F2-1BE3EEDA16A0}" dt="2024-04-10T10:37:25.900" v="267" actId="1038"/>
          <ac:grpSpMkLst>
            <pc:docMk/>
            <pc:sldMk cId="3888437538" sldId="1747"/>
            <ac:grpSpMk id="45" creationId="{158D3603-B0FF-46DC-8AA4-15C6AFC8DB57}"/>
          </ac:grpSpMkLst>
        </pc:grpChg>
        <pc:grpChg chg="mod">
          <ac:chgData name="Silvia Vecchi" userId="5a521354-4d1b-4988-9051-bb17b948b562" providerId="ADAL" clId="{CD7165FB-F200-4F9E-B3F2-1BE3EEDA16A0}" dt="2024-04-10T10:37:32.273" v="271" actId="1037"/>
          <ac:grpSpMkLst>
            <pc:docMk/>
            <pc:sldMk cId="3888437538" sldId="1747"/>
            <ac:grpSpMk id="48" creationId="{AA543BF0-950A-4487-9743-B02C978935D9}"/>
          </ac:grpSpMkLst>
        </pc:grpChg>
        <pc:grpChg chg="del">
          <ac:chgData name="Silvia Vecchi" userId="5a521354-4d1b-4988-9051-bb17b948b562" providerId="ADAL" clId="{CD7165FB-F200-4F9E-B3F2-1BE3EEDA16A0}" dt="2024-04-10T10:14:35.569" v="136" actId="478"/>
          <ac:grpSpMkLst>
            <pc:docMk/>
            <pc:sldMk cId="3888437538" sldId="1747"/>
            <ac:grpSpMk id="50" creationId="{179F4DD9-D9D2-4FEB-A6D8-05E2ED4C3FAE}"/>
          </ac:grpSpMkLst>
        </pc:grpChg>
      </pc:sldChg>
      <pc:sldChg chg="add del">
        <pc:chgData name="Silvia Vecchi" userId="5a521354-4d1b-4988-9051-bb17b948b562" providerId="ADAL" clId="{CD7165FB-F200-4F9E-B3F2-1BE3EEDA16A0}" dt="2024-04-10T09:03:30.502" v="19" actId="47"/>
        <pc:sldMkLst>
          <pc:docMk/>
          <pc:sldMk cId="767575541" sldId="1825"/>
        </pc:sldMkLst>
      </pc:sldChg>
      <pc:sldChg chg="modSp add mod">
        <pc:chgData name="Silvia Vecchi" userId="5a521354-4d1b-4988-9051-bb17b948b562" providerId="ADAL" clId="{CD7165FB-F200-4F9E-B3F2-1BE3EEDA16A0}" dt="2024-04-11T18:07:11.668" v="642" actId="20577"/>
        <pc:sldMkLst>
          <pc:docMk/>
          <pc:sldMk cId="2201367860" sldId="4559"/>
        </pc:sldMkLst>
        <pc:spChg chg="mod">
          <ac:chgData name="Silvia Vecchi" userId="5a521354-4d1b-4988-9051-bb17b948b562" providerId="ADAL" clId="{CD7165FB-F200-4F9E-B3F2-1BE3EEDA16A0}" dt="2024-04-11T18:07:11.668" v="642" actId="20577"/>
          <ac:spMkLst>
            <pc:docMk/>
            <pc:sldMk cId="2201367860" sldId="4559"/>
            <ac:spMk id="45" creationId="{15A48B13-C416-411D-AF2C-40263EEB5C52}"/>
          </ac:spMkLst>
        </pc:spChg>
      </pc:sldChg>
      <pc:sldChg chg="add del">
        <pc:chgData name="Silvia Vecchi" userId="5a521354-4d1b-4988-9051-bb17b948b562" providerId="ADAL" clId="{CD7165FB-F200-4F9E-B3F2-1BE3EEDA16A0}" dt="2024-04-10T10:43:53.437" v="484" actId="47"/>
        <pc:sldMkLst>
          <pc:docMk/>
          <pc:sldMk cId="2357736159" sldId="4560"/>
        </pc:sldMkLst>
      </pc:sldChg>
      <pc:sldChg chg="addSp delSp modSp add mod">
        <pc:chgData name="Silvia Vecchi" userId="5a521354-4d1b-4988-9051-bb17b948b562" providerId="ADAL" clId="{CD7165FB-F200-4F9E-B3F2-1BE3EEDA16A0}" dt="2024-04-10T11:16:44.935" v="558" actId="255"/>
        <pc:sldMkLst>
          <pc:docMk/>
          <pc:sldMk cId="3019934810" sldId="4563"/>
        </pc:sldMkLst>
        <pc:spChg chg="del">
          <ac:chgData name="Silvia Vecchi" userId="5a521354-4d1b-4988-9051-bb17b948b562" providerId="ADAL" clId="{CD7165FB-F200-4F9E-B3F2-1BE3EEDA16A0}" dt="2024-04-10T10:49:44.868" v="506" actId="478"/>
          <ac:spMkLst>
            <pc:docMk/>
            <pc:sldMk cId="3019934810" sldId="4563"/>
            <ac:spMk id="31" creationId="{B5B40D06-646A-4C68-A7C4-CDB7CA8160E7}"/>
          </ac:spMkLst>
        </pc:spChg>
        <pc:spChg chg="del">
          <ac:chgData name="Silvia Vecchi" userId="5a521354-4d1b-4988-9051-bb17b948b562" providerId="ADAL" clId="{CD7165FB-F200-4F9E-B3F2-1BE3EEDA16A0}" dt="2024-04-10T10:49:44.868" v="506" actId="478"/>
          <ac:spMkLst>
            <pc:docMk/>
            <pc:sldMk cId="3019934810" sldId="4563"/>
            <ac:spMk id="33" creationId="{8CE0AC35-D4B0-4D0D-A64E-2EF818203486}"/>
          </ac:spMkLst>
        </pc:spChg>
        <pc:spChg chg="mod">
          <ac:chgData name="Silvia Vecchi" userId="5a521354-4d1b-4988-9051-bb17b948b562" providerId="ADAL" clId="{CD7165FB-F200-4F9E-B3F2-1BE3EEDA16A0}" dt="2024-04-10T11:16:44.935" v="558" actId="255"/>
          <ac:spMkLst>
            <pc:docMk/>
            <pc:sldMk cId="3019934810" sldId="4563"/>
            <ac:spMk id="34" creationId="{D99D2978-3ECE-4EDD-83F0-AE513B43BF06}"/>
          </ac:spMkLst>
        </pc:spChg>
        <pc:spChg chg="del">
          <ac:chgData name="Silvia Vecchi" userId="5a521354-4d1b-4988-9051-bb17b948b562" providerId="ADAL" clId="{CD7165FB-F200-4F9E-B3F2-1BE3EEDA16A0}" dt="2024-04-10T10:49:44.868" v="506" actId="478"/>
          <ac:spMkLst>
            <pc:docMk/>
            <pc:sldMk cId="3019934810" sldId="4563"/>
            <ac:spMk id="38" creationId="{7DAD0D78-9F82-4FE6-9374-283E1E0E0AED}"/>
          </ac:spMkLst>
        </pc:spChg>
        <pc:spChg chg="del">
          <ac:chgData name="Silvia Vecchi" userId="5a521354-4d1b-4988-9051-bb17b948b562" providerId="ADAL" clId="{CD7165FB-F200-4F9E-B3F2-1BE3EEDA16A0}" dt="2024-04-10T10:49:44.868" v="506" actId="478"/>
          <ac:spMkLst>
            <pc:docMk/>
            <pc:sldMk cId="3019934810" sldId="4563"/>
            <ac:spMk id="39" creationId="{9D2BA295-E487-40DA-9FC8-F86E091C66E4}"/>
          </ac:spMkLst>
        </pc:spChg>
        <pc:spChg chg="del">
          <ac:chgData name="Silvia Vecchi" userId="5a521354-4d1b-4988-9051-bb17b948b562" providerId="ADAL" clId="{CD7165FB-F200-4F9E-B3F2-1BE3EEDA16A0}" dt="2024-04-10T10:49:44.868" v="506" actId="478"/>
          <ac:spMkLst>
            <pc:docMk/>
            <pc:sldMk cId="3019934810" sldId="4563"/>
            <ac:spMk id="40" creationId="{24529D90-A479-42C3-8DFC-662A5541BD4F}"/>
          </ac:spMkLst>
        </pc:spChg>
        <pc:spChg chg="del">
          <ac:chgData name="Silvia Vecchi" userId="5a521354-4d1b-4988-9051-bb17b948b562" providerId="ADAL" clId="{CD7165FB-F200-4F9E-B3F2-1BE3EEDA16A0}" dt="2024-04-10T10:49:44.868" v="506" actId="478"/>
          <ac:spMkLst>
            <pc:docMk/>
            <pc:sldMk cId="3019934810" sldId="4563"/>
            <ac:spMk id="41" creationId="{2CB8EFFB-AE63-468D-B8B2-CD32A244A011}"/>
          </ac:spMkLst>
        </pc:spChg>
        <pc:spChg chg="del">
          <ac:chgData name="Silvia Vecchi" userId="5a521354-4d1b-4988-9051-bb17b948b562" providerId="ADAL" clId="{CD7165FB-F200-4F9E-B3F2-1BE3EEDA16A0}" dt="2024-04-10T10:49:44.868" v="506" actId="478"/>
          <ac:spMkLst>
            <pc:docMk/>
            <pc:sldMk cId="3019934810" sldId="4563"/>
            <ac:spMk id="42" creationId="{432FD020-2F2D-462E-BD93-E78363150542}"/>
          </ac:spMkLst>
        </pc:spChg>
        <pc:spChg chg="del">
          <ac:chgData name="Silvia Vecchi" userId="5a521354-4d1b-4988-9051-bb17b948b562" providerId="ADAL" clId="{CD7165FB-F200-4F9E-B3F2-1BE3EEDA16A0}" dt="2024-04-10T10:49:44.868" v="506" actId="478"/>
          <ac:spMkLst>
            <pc:docMk/>
            <pc:sldMk cId="3019934810" sldId="4563"/>
            <ac:spMk id="43" creationId="{3ED1B1B2-9E85-48E6-84A9-AA36FAEFAAA9}"/>
          </ac:spMkLst>
        </pc:spChg>
        <pc:spChg chg="del">
          <ac:chgData name="Silvia Vecchi" userId="5a521354-4d1b-4988-9051-bb17b948b562" providerId="ADAL" clId="{CD7165FB-F200-4F9E-B3F2-1BE3EEDA16A0}" dt="2024-04-10T10:49:44.868" v="506" actId="478"/>
          <ac:spMkLst>
            <pc:docMk/>
            <pc:sldMk cId="3019934810" sldId="4563"/>
            <ac:spMk id="44" creationId="{4DC9529C-7B8F-4D4E-A401-BB314C091893}"/>
          </ac:spMkLst>
        </pc:spChg>
        <pc:spChg chg="mod">
          <ac:chgData name="Silvia Vecchi" userId="5a521354-4d1b-4988-9051-bb17b948b562" providerId="ADAL" clId="{CD7165FB-F200-4F9E-B3F2-1BE3EEDA16A0}" dt="2024-04-10T10:50:04.968" v="521" actId="1036"/>
          <ac:spMkLst>
            <pc:docMk/>
            <pc:sldMk cId="3019934810" sldId="4563"/>
            <ac:spMk id="46" creationId="{40B74FC3-09D6-4C78-8135-B4007307EC5D}"/>
          </ac:spMkLst>
        </pc:spChg>
        <pc:spChg chg="mod">
          <ac:chgData name="Silvia Vecchi" userId="5a521354-4d1b-4988-9051-bb17b948b562" providerId="ADAL" clId="{CD7165FB-F200-4F9E-B3F2-1BE3EEDA16A0}" dt="2024-04-10T11:11:43.072" v="530" actId="1036"/>
          <ac:spMkLst>
            <pc:docMk/>
            <pc:sldMk cId="3019934810" sldId="4563"/>
            <ac:spMk id="47" creationId="{79536471-9FC6-4B61-9C20-95AD55AF20CC}"/>
          </ac:spMkLst>
        </pc:spChg>
        <pc:picChg chg="add mod">
          <ac:chgData name="Silvia Vecchi" userId="5a521354-4d1b-4988-9051-bb17b948b562" providerId="ADAL" clId="{CD7165FB-F200-4F9E-B3F2-1BE3EEDA16A0}" dt="2024-04-10T11:13:21.357" v="555" actId="1036"/>
          <ac:picMkLst>
            <pc:docMk/>
            <pc:sldMk cId="3019934810" sldId="4563"/>
            <ac:picMk id="15" creationId="{7F437803-8DA7-4BB8-9E0B-AC19B98996A4}"/>
          </ac:picMkLst>
        </pc:picChg>
        <pc:picChg chg="add mod">
          <ac:chgData name="Silvia Vecchi" userId="5a521354-4d1b-4988-9051-bb17b948b562" providerId="ADAL" clId="{CD7165FB-F200-4F9E-B3F2-1BE3EEDA16A0}" dt="2024-04-10T11:13:21.357" v="555" actId="1036"/>
          <ac:picMkLst>
            <pc:docMk/>
            <pc:sldMk cId="3019934810" sldId="4563"/>
            <ac:picMk id="1026" creationId="{F32A21BE-C8B6-41DF-A8C6-EEF5BD210B20}"/>
          </ac:picMkLst>
        </pc:picChg>
      </pc:sldChg>
      <pc:sldChg chg="add">
        <pc:chgData name="Silvia Vecchi" userId="5a521354-4d1b-4988-9051-bb17b948b562" providerId="ADAL" clId="{CD7165FB-F200-4F9E-B3F2-1BE3EEDA16A0}" dt="2024-04-10T09:01:54.420" v="0"/>
        <pc:sldMkLst>
          <pc:docMk/>
          <pc:sldMk cId="2433083489" sldId="4566"/>
        </pc:sldMkLst>
      </pc:sldChg>
      <pc:sldChg chg="delSp modSp add mod">
        <pc:chgData name="Silvia Vecchi" userId="5a521354-4d1b-4988-9051-bb17b948b562" providerId="ADAL" clId="{CD7165FB-F200-4F9E-B3F2-1BE3EEDA16A0}" dt="2024-04-11T18:17:41.191" v="746" actId="20577"/>
        <pc:sldMkLst>
          <pc:docMk/>
          <pc:sldMk cId="844517778" sldId="4568"/>
        </pc:sldMkLst>
        <pc:spChg chg="mod">
          <ac:chgData name="Silvia Vecchi" userId="5a521354-4d1b-4988-9051-bb17b948b562" providerId="ADAL" clId="{CD7165FB-F200-4F9E-B3F2-1BE3EEDA16A0}" dt="2024-04-11T18:10:36.558" v="675" actId="1038"/>
          <ac:spMkLst>
            <pc:docMk/>
            <pc:sldMk cId="844517778" sldId="4568"/>
            <ac:spMk id="20" creationId="{F23819D9-0F62-4E8A-A9E9-8D8C926A38A9}"/>
          </ac:spMkLst>
        </pc:spChg>
        <pc:spChg chg="mod">
          <ac:chgData name="Silvia Vecchi" userId="5a521354-4d1b-4988-9051-bb17b948b562" providerId="ADAL" clId="{CD7165FB-F200-4F9E-B3F2-1BE3EEDA16A0}" dt="2024-04-11T18:09:52.165" v="661" actId="1036"/>
          <ac:spMkLst>
            <pc:docMk/>
            <pc:sldMk cId="844517778" sldId="4568"/>
            <ac:spMk id="33" creationId="{71540AD9-E635-4D5F-8941-A62A25899413}"/>
          </ac:spMkLst>
        </pc:spChg>
        <pc:spChg chg="mod ord">
          <ac:chgData name="Silvia Vecchi" userId="5a521354-4d1b-4988-9051-bb17b948b562" providerId="ADAL" clId="{CD7165FB-F200-4F9E-B3F2-1BE3EEDA16A0}" dt="2024-04-11T18:17:41.191" v="746" actId="20577"/>
          <ac:spMkLst>
            <pc:docMk/>
            <pc:sldMk cId="844517778" sldId="4568"/>
            <ac:spMk id="34" creationId="{2386A19F-CE70-4E76-B683-5F62FD0BDC2B}"/>
          </ac:spMkLst>
        </pc:spChg>
        <pc:spChg chg="mod">
          <ac:chgData name="Silvia Vecchi" userId="5a521354-4d1b-4988-9051-bb17b948b562" providerId="ADAL" clId="{CD7165FB-F200-4F9E-B3F2-1BE3EEDA16A0}" dt="2024-04-11T18:09:52.165" v="661" actId="1036"/>
          <ac:spMkLst>
            <pc:docMk/>
            <pc:sldMk cId="844517778" sldId="4568"/>
            <ac:spMk id="35" creationId="{B66CEC9C-4848-4F7F-B58A-7CC91DF8D4E5}"/>
          </ac:spMkLst>
        </pc:spChg>
        <pc:spChg chg="mod">
          <ac:chgData name="Silvia Vecchi" userId="5a521354-4d1b-4988-9051-bb17b948b562" providerId="ADAL" clId="{CD7165FB-F200-4F9E-B3F2-1BE3EEDA16A0}" dt="2024-04-11T18:09:52.165" v="661" actId="1036"/>
          <ac:spMkLst>
            <pc:docMk/>
            <pc:sldMk cId="844517778" sldId="4568"/>
            <ac:spMk id="36" creationId="{B9DA48B2-79C8-47FC-B24A-AC2B1F8202D5}"/>
          </ac:spMkLst>
        </pc:spChg>
        <pc:spChg chg="mod">
          <ac:chgData name="Silvia Vecchi" userId="5a521354-4d1b-4988-9051-bb17b948b562" providerId="ADAL" clId="{CD7165FB-F200-4F9E-B3F2-1BE3EEDA16A0}" dt="2024-04-11T18:09:52.165" v="661" actId="1036"/>
          <ac:spMkLst>
            <pc:docMk/>
            <pc:sldMk cId="844517778" sldId="4568"/>
            <ac:spMk id="37" creationId="{AA213227-949F-497F-B06B-B542C98AE977}"/>
          </ac:spMkLst>
        </pc:spChg>
        <pc:spChg chg="mod topLvl">
          <ac:chgData name="Silvia Vecchi" userId="5a521354-4d1b-4988-9051-bb17b948b562" providerId="ADAL" clId="{CD7165FB-F200-4F9E-B3F2-1BE3EEDA16A0}" dt="2024-04-11T18:16:32.684" v="705" actId="1036"/>
          <ac:spMkLst>
            <pc:docMk/>
            <pc:sldMk cId="844517778" sldId="4568"/>
            <ac:spMk id="48" creationId="{166011F3-F7C8-44CB-ACB3-1A1095330673}"/>
          </ac:spMkLst>
        </pc:spChg>
        <pc:spChg chg="mod topLvl">
          <ac:chgData name="Silvia Vecchi" userId="5a521354-4d1b-4988-9051-bb17b948b562" providerId="ADAL" clId="{CD7165FB-F200-4F9E-B3F2-1BE3EEDA16A0}" dt="2024-04-11T18:16:26.803" v="702" actId="1036"/>
          <ac:spMkLst>
            <pc:docMk/>
            <pc:sldMk cId="844517778" sldId="4568"/>
            <ac:spMk id="49" creationId="{EFDED733-8762-43F4-8743-33554CA34BA0}"/>
          </ac:spMkLst>
        </pc:spChg>
        <pc:spChg chg="del mod topLvl">
          <ac:chgData name="Silvia Vecchi" userId="5a521354-4d1b-4988-9051-bb17b948b562" providerId="ADAL" clId="{CD7165FB-F200-4F9E-B3F2-1BE3EEDA16A0}" dt="2024-04-11T18:16:23.301" v="699" actId="478"/>
          <ac:spMkLst>
            <pc:docMk/>
            <pc:sldMk cId="844517778" sldId="4568"/>
            <ac:spMk id="50" creationId="{5A5195C1-6CE4-498D-A30C-2FFB90AEE7F5}"/>
          </ac:spMkLst>
        </pc:spChg>
        <pc:spChg chg="mod topLvl">
          <ac:chgData name="Silvia Vecchi" userId="5a521354-4d1b-4988-9051-bb17b948b562" providerId="ADAL" clId="{CD7165FB-F200-4F9E-B3F2-1BE3EEDA16A0}" dt="2024-04-11T18:16:17.520" v="698" actId="165"/>
          <ac:spMkLst>
            <pc:docMk/>
            <pc:sldMk cId="844517778" sldId="4568"/>
            <ac:spMk id="51" creationId="{4FDB93FC-C78E-40FD-B4FA-2E0E7FAA3A1B}"/>
          </ac:spMkLst>
        </pc:spChg>
        <pc:spChg chg="mod topLvl">
          <ac:chgData name="Silvia Vecchi" userId="5a521354-4d1b-4988-9051-bb17b948b562" providerId="ADAL" clId="{CD7165FB-F200-4F9E-B3F2-1BE3EEDA16A0}" dt="2024-04-11T18:16:17.520" v="698" actId="165"/>
          <ac:spMkLst>
            <pc:docMk/>
            <pc:sldMk cId="844517778" sldId="4568"/>
            <ac:spMk id="52" creationId="{6871C7D1-B981-4AC2-BE6C-DC0FF2B754C9}"/>
          </ac:spMkLst>
        </pc:spChg>
        <pc:spChg chg="mod topLvl">
          <ac:chgData name="Silvia Vecchi" userId="5a521354-4d1b-4988-9051-bb17b948b562" providerId="ADAL" clId="{CD7165FB-F200-4F9E-B3F2-1BE3EEDA16A0}" dt="2024-04-11T18:16:36.579" v="708" actId="1036"/>
          <ac:spMkLst>
            <pc:docMk/>
            <pc:sldMk cId="844517778" sldId="4568"/>
            <ac:spMk id="53" creationId="{473E1694-C35D-4658-A254-B1D0DEFA3BEA}"/>
          </ac:spMkLst>
        </pc:spChg>
        <pc:spChg chg="mod">
          <ac:chgData name="Silvia Vecchi" userId="5a521354-4d1b-4988-9051-bb17b948b562" providerId="ADAL" clId="{CD7165FB-F200-4F9E-B3F2-1BE3EEDA16A0}" dt="2024-04-11T18:09:52.165" v="661" actId="1036"/>
          <ac:spMkLst>
            <pc:docMk/>
            <pc:sldMk cId="844517778" sldId="4568"/>
            <ac:spMk id="58" creationId="{836EC124-9C03-4D43-95B1-43E912268F0D}"/>
          </ac:spMkLst>
        </pc:spChg>
        <pc:grpChg chg="del">
          <ac:chgData name="Silvia Vecchi" userId="5a521354-4d1b-4988-9051-bb17b948b562" providerId="ADAL" clId="{CD7165FB-F200-4F9E-B3F2-1BE3EEDA16A0}" dt="2024-04-11T18:16:17.520" v="698" actId="165"/>
          <ac:grpSpMkLst>
            <pc:docMk/>
            <pc:sldMk cId="844517778" sldId="4568"/>
            <ac:grpSpMk id="8" creationId="{6B5D6622-183D-4C5A-8ECC-3014BD2562A2}"/>
          </ac:grpSpMkLst>
        </pc:grpChg>
      </pc:sldChg>
      <pc:sldChg chg="modSp add mod modShow">
        <pc:chgData name="Silvia Vecchi" userId="5a521354-4d1b-4988-9051-bb17b948b562" providerId="ADAL" clId="{CD7165FB-F200-4F9E-B3F2-1BE3EEDA16A0}" dt="2024-04-11T18:12:36.249" v="676" actId="729"/>
        <pc:sldMkLst>
          <pc:docMk/>
          <pc:sldMk cId="264527851" sldId="4570"/>
        </pc:sldMkLst>
        <pc:spChg chg="mod">
          <ac:chgData name="Silvia Vecchi" userId="5a521354-4d1b-4988-9051-bb17b948b562" providerId="ADAL" clId="{CD7165FB-F200-4F9E-B3F2-1BE3EEDA16A0}" dt="2024-04-10T10:43:12.674" v="480" actId="14100"/>
          <ac:spMkLst>
            <pc:docMk/>
            <pc:sldMk cId="264527851" sldId="4570"/>
            <ac:spMk id="18" creationId="{940C25FC-F84D-4AC1-8B89-C87A2FAC7F4C}"/>
          </ac:spMkLst>
        </pc:spChg>
        <pc:spChg chg="mod">
          <ac:chgData name="Silvia Vecchi" userId="5a521354-4d1b-4988-9051-bb17b948b562" providerId="ADAL" clId="{CD7165FB-F200-4F9E-B3F2-1BE3EEDA16A0}" dt="2024-04-10T10:40:33.850" v="368" actId="20577"/>
          <ac:spMkLst>
            <pc:docMk/>
            <pc:sldMk cId="264527851" sldId="4570"/>
            <ac:spMk id="20" creationId="{A135BCA1-E8B9-4F9B-85BA-D2F858FEC9AE}"/>
          </ac:spMkLst>
        </pc:spChg>
      </pc:sldChg>
      <pc:sldChg chg="addSp delSp modSp add mod modShow">
        <pc:chgData name="Silvia Vecchi" userId="5a521354-4d1b-4988-9051-bb17b948b562" providerId="ADAL" clId="{CD7165FB-F200-4F9E-B3F2-1BE3EEDA16A0}" dt="2024-04-10T11:20:05.823" v="559" actId="729"/>
        <pc:sldMkLst>
          <pc:docMk/>
          <pc:sldMk cId="3994117355" sldId="4571"/>
        </pc:sldMkLst>
        <pc:spChg chg="add del mod">
          <ac:chgData name="Silvia Vecchi" userId="5a521354-4d1b-4988-9051-bb17b948b562" providerId="ADAL" clId="{CD7165FB-F200-4F9E-B3F2-1BE3EEDA16A0}" dt="2024-04-10T10:37:51.950" v="273" actId="478"/>
          <ac:spMkLst>
            <pc:docMk/>
            <pc:sldMk cId="3994117355" sldId="4571"/>
            <ac:spMk id="4" creationId="{0A73B66C-AE82-43D6-95FA-B248818B8343}"/>
          </ac:spMkLst>
        </pc:spChg>
        <pc:spChg chg="del">
          <ac:chgData name="Silvia Vecchi" userId="5a521354-4d1b-4988-9051-bb17b948b562" providerId="ADAL" clId="{CD7165FB-F200-4F9E-B3F2-1BE3EEDA16A0}" dt="2024-04-10T10:37:47.989" v="272" actId="478"/>
          <ac:spMkLst>
            <pc:docMk/>
            <pc:sldMk cId="3994117355" sldId="4571"/>
            <ac:spMk id="6" creationId="{00000000-0000-0000-0000-000000000000}"/>
          </ac:spMkLst>
        </pc:spChg>
        <pc:spChg chg="add mod">
          <ac:chgData name="Silvia Vecchi" userId="5a521354-4d1b-4988-9051-bb17b948b562" providerId="ADAL" clId="{CD7165FB-F200-4F9E-B3F2-1BE3EEDA16A0}" dt="2024-04-10T10:38:56.733" v="303" actId="20577"/>
          <ac:spMkLst>
            <pc:docMk/>
            <pc:sldMk cId="3994117355" sldId="4571"/>
            <ac:spMk id="9" creationId="{CC7CD5DB-CA63-4FD1-8850-F51379480613}"/>
          </ac:spMkLst>
        </pc:spChg>
      </pc:sldChg>
      <pc:sldChg chg="add del mod modShow">
        <pc:chgData name="Silvia Vecchi" userId="5a521354-4d1b-4988-9051-bb17b948b562" providerId="ADAL" clId="{CD7165FB-F200-4F9E-B3F2-1BE3EEDA16A0}" dt="2024-04-11T18:13:57.737" v="696" actId="47"/>
        <pc:sldMkLst>
          <pc:docMk/>
          <pc:sldMk cId="4075971548" sldId="4572"/>
        </pc:sldMkLst>
      </pc:sldChg>
      <pc:sldMasterChg chg="delSldLayout">
        <pc:chgData name="Silvia Vecchi" userId="5a521354-4d1b-4988-9051-bb17b948b562" providerId="ADAL" clId="{CD7165FB-F200-4F9E-B3F2-1BE3EEDA16A0}" dt="2024-04-10T09:03:30.502" v="19" actId="47"/>
        <pc:sldMasterMkLst>
          <pc:docMk/>
          <pc:sldMasterMk cId="3570652833" sldId="2147483660"/>
        </pc:sldMasterMkLst>
        <pc:sldLayoutChg chg="del">
          <pc:chgData name="Silvia Vecchi" userId="5a521354-4d1b-4988-9051-bb17b948b562" providerId="ADAL" clId="{CD7165FB-F200-4F9E-B3F2-1BE3EEDA16A0}" dt="2024-04-10T09:03:30.502" v="19" actId="47"/>
          <pc:sldLayoutMkLst>
            <pc:docMk/>
            <pc:sldMasterMk cId="3570652833" sldId="2147483660"/>
            <pc:sldLayoutMk cId="2122374790" sldId="2147483675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Settore</c:v>
                </c:pt>
              </c:strCache>
            </c:strRef>
          </c:tx>
          <c:explosion val="16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9B3-4A19-858D-A331B61FD9E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9B3-4A19-858D-A331B61FD9E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9B3-4A19-858D-A331B61FD9E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9B3-4A19-858D-A331B61FD9E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9B3-4A19-858D-A331B61FD9E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9B3-4A19-858D-A331B61FD9E9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29B3-4A19-858D-A331B61FD9E9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29B3-4A19-858D-A331B61FD9E9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29B3-4A19-858D-A331B61FD9E9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29B3-4A19-858D-A331B61FD9E9}"/>
              </c:ext>
            </c:extLst>
          </c:dPt>
          <c:cat>
            <c:strRef>
              <c:f>Foglio1!$A$2:$A$11</c:f>
              <c:strCache>
                <c:ptCount val="10"/>
                <c:pt idx="0">
                  <c:v>Settore Alta formazione, formazione permanente e formazione co-progettata con Enti esterni</c:v>
                </c:pt>
                <c:pt idx="1">
                  <c:v>Global Engagement</c:v>
                </c:pt>
                <c:pt idx="2">
                  <c:v>Settore Job placement e tirocini</c:v>
                </c:pt>
                <c:pt idx="3">
                  <c:v>Settore Partecipazione a società e consorzi per la ricerca e l'innovazione</c:v>
                </c:pt>
                <c:pt idx="4">
                  <c:v>Settore Rapporti con le Imprese</c:v>
                </c:pt>
                <c:pt idx="5">
                  <c:v>Settore Rete alta tecnologia</c:v>
                </c:pt>
                <c:pt idx="6">
                  <c:v>Settore Staff affari generali e coordinamento fundraising e sponsorizzazioni</c:v>
                </c:pt>
                <c:pt idx="7">
                  <c:v>Knowledge Transfer Office</c:v>
                </c:pt>
                <c:pt idx="8">
                  <c:v>Progetto Alumni</c:v>
                </c:pt>
                <c:pt idx="9">
                  <c:v>Unità professionale Servizio giuridico</c:v>
                </c:pt>
              </c:strCache>
            </c:strRef>
          </c:cat>
          <c:val>
            <c:numRef>
              <c:f>Foglio1!$B$2:$B$11</c:f>
              <c:numCache>
                <c:formatCode>General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29B3-4A19-858D-A331B61FD9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png"/><Relationship Id="rId1" Type="http://schemas.openxmlformats.org/officeDocument/2006/relationships/image" Target="../media/image35.jp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38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png"/><Relationship Id="rId1" Type="http://schemas.openxmlformats.org/officeDocument/2006/relationships/image" Target="../media/image35.jp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3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D7A28F-B566-41E6-A9D9-94B0EFAADFB0}" type="doc">
      <dgm:prSet loTypeId="urn:microsoft.com/office/officeart/2005/8/layout/vList4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it-IT"/>
        </a:p>
      </dgm:t>
    </dgm:pt>
    <dgm:pt modelId="{A7AB76B5-80FA-4300-B744-800BC393B647}">
      <dgm:prSet phldrT="[Testo]" custT="1"/>
      <dgm:spPr>
        <a:solidFill>
          <a:srgbClr val="BD2B0B"/>
        </a:solidFill>
      </dgm:spPr>
      <dgm:t>
        <a:bodyPr/>
        <a:lstStyle/>
        <a:p>
          <a:pPr marL="187325" indent="0"/>
          <a:r>
            <a:rPr lang="it-IT" sz="1500" b="1"/>
            <a:t>PARTNERSHIPS CON                AZIENDE MEDIO-GRANDI</a:t>
          </a:r>
        </a:p>
      </dgm:t>
    </dgm:pt>
    <dgm:pt modelId="{2C246AD1-D6A2-4DFE-8BD9-09D00D13C0A8}" type="parTrans" cxnId="{BCCED40C-B6A1-4E72-B184-2F61BB45499F}">
      <dgm:prSet/>
      <dgm:spPr/>
      <dgm:t>
        <a:bodyPr/>
        <a:lstStyle/>
        <a:p>
          <a:endParaRPr lang="it-IT" sz="1500" b="1"/>
        </a:p>
      </dgm:t>
    </dgm:pt>
    <dgm:pt modelId="{2CBEC513-7447-4F7F-8494-2D55DB0140C8}" type="sibTrans" cxnId="{BCCED40C-B6A1-4E72-B184-2F61BB45499F}">
      <dgm:prSet/>
      <dgm:spPr/>
      <dgm:t>
        <a:bodyPr/>
        <a:lstStyle/>
        <a:p>
          <a:endParaRPr lang="it-IT" sz="1500" b="1"/>
        </a:p>
      </dgm:t>
    </dgm:pt>
    <dgm:pt modelId="{2B16FCD7-0724-4859-9B50-852AFA7FC28C}">
      <dgm:prSet phldrT="[Testo]" custT="1"/>
      <dgm:spPr>
        <a:solidFill>
          <a:srgbClr val="A50021"/>
        </a:solidFill>
      </dgm:spPr>
      <dgm:t>
        <a:bodyPr/>
        <a:lstStyle/>
        <a:p>
          <a:pPr marL="187325" indent="0"/>
          <a:r>
            <a:rPr lang="it-IT" sz="1500" b="1"/>
            <a:t>PARTNERSHIPS CON        ASSOCIAZIONI E CONSORZI</a:t>
          </a:r>
        </a:p>
      </dgm:t>
    </dgm:pt>
    <dgm:pt modelId="{D04CF274-743F-4E16-8A8A-67CADB132C43}" type="parTrans" cxnId="{A4C4DBA4-3BEA-4503-AF19-A0F81EFA0753}">
      <dgm:prSet/>
      <dgm:spPr/>
      <dgm:t>
        <a:bodyPr/>
        <a:lstStyle/>
        <a:p>
          <a:endParaRPr lang="it-IT" sz="1500" b="1"/>
        </a:p>
      </dgm:t>
    </dgm:pt>
    <dgm:pt modelId="{C441023D-0807-4972-9520-1BDAD135F8F0}" type="sibTrans" cxnId="{A4C4DBA4-3BEA-4503-AF19-A0F81EFA0753}">
      <dgm:prSet/>
      <dgm:spPr/>
      <dgm:t>
        <a:bodyPr/>
        <a:lstStyle/>
        <a:p>
          <a:endParaRPr lang="it-IT" sz="1500" b="1"/>
        </a:p>
      </dgm:t>
    </dgm:pt>
    <dgm:pt modelId="{EEB1963B-325B-4AC7-9848-1C404A96556A}">
      <dgm:prSet phldrT="[Testo]" custT="1"/>
      <dgm:spPr>
        <a:solidFill>
          <a:srgbClr val="E7B2A8"/>
        </a:solidFill>
      </dgm:spPr>
      <dgm:t>
        <a:bodyPr/>
        <a:lstStyle/>
        <a:p>
          <a:pPr marL="187325" indent="0"/>
          <a:r>
            <a:rPr lang="it-IT" sz="1500" b="1"/>
            <a:t>PUNTO DI INGRESSO                         PER LE IMPRESE                                                 (E SUPPORTO PER LE STRUTTURE)</a:t>
          </a:r>
        </a:p>
      </dgm:t>
    </dgm:pt>
    <dgm:pt modelId="{E306B731-E857-43D5-9420-0DEE2606FFD7}" type="sibTrans" cxnId="{279647C7-392F-4B41-984C-B240F92EC304}">
      <dgm:prSet/>
      <dgm:spPr/>
      <dgm:t>
        <a:bodyPr/>
        <a:lstStyle/>
        <a:p>
          <a:endParaRPr lang="it-IT" sz="1500" b="1"/>
        </a:p>
      </dgm:t>
    </dgm:pt>
    <dgm:pt modelId="{323A5754-1771-40E1-84CC-355D8BA516FC}" type="parTrans" cxnId="{279647C7-392F-4B41-984C-B240F92EC304}">
      <dgm:prSet/>
      <dgm:spPr/>
      <dgm:t>
        <a:bodyPr/>
        <a:lstStyle/>
        <a:p>
          <a:endParaRPr lang="it-IT" sz="1500" b="1"/>
        </a:p>
      </dgm:t>
    </dgm:pt>
    <dgm:pt modelId="{46C95C80-F333-4A1B-A933-B6FFC84A408E}" type="pres">
      <dgm:prSet presAssocID="{A5D7A28F-B566-41E6-A9D9-94B0EFAADFB0}" presName="linear" presStyleCnt="0">
        <dgm:presLayoutVars>
          <dgm:dir/>
          <dgm:resizeHandles val="exact"/>
        </dgm:presLayoutVars>
      </dgm:prSet>
      <dgm:spPr/>
    </dgm:pt>
    <dgm:pt modelId="{14299A06-E701-416E-8640-6D36A3D51ACF}" type="pres">
      <dgm:prSet presAssocID="{EEB1963B-325B-4AC7-9848-1C404A96556A}" presName="comp" presStyleCnt="0"/>
      <dgm:spPr/>
    </dgm:pt>
    <dgm:pt modelId="{5C648554-3082-4093-A655-9606963EE064}" type="pres">
      <dgm:prSet presAssocID="{EEB1963B-325B-4AC7-9848-1C404A96556A}" presName="box" presStyleLbl="node1" presStyleIdx="0" presStyleCnt="3" custLinFactNeighborY="-5692"/>
      <dgm:spPr/>
    </dgm:pt>
    <dgm:pt modelId="{B0D9C851-F138-49EE-B82D-EACFBC9E3EE3}" type="pres">
      <dgm:prSet presAssocID="{EEB1963B-325B-4AC7-9848-1C404A96556A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</dgm:pt>
    <dgm:pt modelId="{1274F1A9-9D3B-4024-9D35-6190B719DA90}" type="pres">
      <dgm:prSet presAssocID="{EEB1963B-325B-4AC7-9848-1C404A96556A}" presName="text" presStyleLbl="node1" presStyleIdx="0" presStyleCnt="3">
        <dgm:presLayoutVars>
          <dgm:bulletEnabled val="1"/>
        </dgm:presLayoutVars>
      </dgm:prSet>
      <dgm:spPr/>
    </dgm:pt>
    <dgm:pt modelId="{8F6BAE37-1558-4E84-A74D-53E1DC94B465}" type="pres">
      <dgm:prSet presAssocID="{E306B731-E857-43D5-9420-0DEE2606FFD7}" presName="spacer" presStyleCnt="0"/>
      <dgm:spPr/>
    </dgm:pt>
    <dgm:pt modelId="{124F440E-17C8-4894-8770-1689DC510617}" type="pres">
      <dgm:prSet presAssocID="{A7AB76B5-80FA-4300-B744-800BC393B647}" presName="comp" presStyleCnt="0"/>
      <dgm:spPr/>
    </dgm:pt>
    <dgm:pt modelId="{6C69052D-A75E-4C98-BAE8-FA5EBC051A42}" type="pres">
      <dgm:prSet presAssocID="{A7AB76B5-80FA-4300-B744-800BC393B647}" presName="box" presStyleLbl="node1" presStyleIdx="1" presStyleCnt="3"/>
      <dgm:spPr/>
    </dgm:pt>
    <dgm:pt modelId="{FCE8370A-04E5-4920-B605-6B370409BC0D}" type="pres">
      <dgm:prSet presAssocID="{A7AB76B5-80FA-4300-B744-800BC393B647}" presName="img" presStyleLbl="fgImgPlace1" presStyleIdx="1" presStyleCnt="3"/>
      <dgm:spPr>
        <a:blipFill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</dgm:spPr>
    </dgm:pt>
    <dgm:pt modelId="{B4081C91-869B-4824-896C-2EB1F61A779B}" type="pres">
      <dgm:prSet presAssocID="{A7AB76B5-80FA-4300-B744-800BC393B647}" presName="text" presStyleLbl="node1" presStyleIdx="1" presStyleCnt="3">
        <dgm:presLayoutVars>
          <dgm:bulletEnabled val="1"/>
        </dgm:presLayoutVars>
      </dgm:prSet>
      <dgm:spPr/>
    </dgm:pt>
    <dgm:pt modelId="{435687E3-E1DA-44AA-A657-9B23E8F12F90}" type="pres">
      <dgm:prSet presAssocID="{2CBEC513-7447-4F7F-8494-2D55DB0140C8}" presName="spacer" presStyleCnt="0"/>
      <dgm:spPr/>
    </dgm:pt>
    <dgm:pt modelId="{7A15DE79-0852-407C-9CAC-AE5DBBE9DD3A}" type="pres">
      <dgm:prSet presAssocID="{2B16FCD7-0724-4859-9B50-852AFA7FC28C}" presName="comp" presStyleCnt="0"/>
      <dgm:spPr/>
    </dgm:pt>
    <dgm:pt modelId="{F9E96849-A922-4D81-B11D-0A0428462AE5}" type="pres">
      <dgm:prSet presAssocID="{2B16FCD7-0724-4859-9B50-852AFA7FC28C}" presName="box" presStyleLbl="node1" presStyleIdx="2" presStyleCnt="3"/>
      <dgm:spPr/>
    </dgm:pt>
    <dgm:pt modelId="{84598244-E762-4918-8295-7B5C83E8CBC4}" type="pres">
      <dgm:prSet presAssocID="{2B16FCD7-0724-4859-9B50-852AFA7FC28C}" presName="img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</dgm:pt>
    <dgm:pt modelId="{BC3B5050-00E5-4728-AF84-7748A0BAEB18}" type="pres">
      <dgm:prSet presAssocID="{2B16FCD7-0724-4859-9B50-852AFA7FC28C}" presName="text" presStyleLbl="node1" presStyleIdx="2" presStyleCnt="3">
        <dgm:presLayoutVars>
          <dgm:bulletEnabled val="1"/>
        </dgm:presLayoutVars>
      </dgm:prSet>
      <dgm:spPr/>
    </dgm:pt>
  </dgm:ptLst>
  <dgm:cxnLst>
    <dgm:cxn modelId="{BCCED40C-B6A1-4E72-B184-2F61BB45499F}" srcId="{A5D7A28F-B566-41E6-A9D9-94B0EFAADFB0}" destId="{A7AB76B5-80FA-4300-B744-800BC393B647}" srcOrd="1" destOrd="0" parTransId="{2C246AD1-D6A2-4DFE-8BD9-09D00D13C0A8}" sibTransId="{2CBEC513-7447-4F7F-8494-2D55DB0140C8}"/>
    <dgm:cxn modelId="{0422B865-081B-40D2-9C20-62087DDE336C}" type="presOf" srcId="{A7AB76B5-80FA-4300-B744-800BC393B647}" destId="{B4081C91-869B-4824-896C-2EB1F61A779B}" srcOrd="1" destOrd="0" presId="urn:microsoft.com/office/officeart/2005/8/layout/vList4"/>
    <dgm:cxn modelId="{A227DF65-110A-48C8-9D09-936D418C07BF}" type="presOf" srcId="{EEB1963B-325B-4AC7-9848-1C404A96556A}" destId="{5C648554-3082-4093-A655-9606963EE064}" srcOrd="0" destOrd="0" presId="urn:microsoft.com/office/officeart/2005/8/layout/vList4"/>
    <dgm:cxn modelId="{1D032195-E064-41CF-85C1-E873ACEA242B}" type="presOf" srcId="{EEB1963B-325B-4AC7-9848-1C404A96556A}" destId="{1274F1A9-9D3B-4024-9D35-6190B719DA90}" srcOrd="1" destOrd="0" presId="urn:microsoft.com/office/officeart/2005/8/layout/vList4"/>
    <dgm:cxn modelId="{A4C4DBA4-3BEA-4503-AF19-A0F81EFA0753}" srcId="{A5D7A28F-B566-41E6-A9D9-94B0EFAADFB0}" destId="{2B16FCD7-0724-4859-9B50-852AFA7FC28C}" srcOrd="2" destOrd="0" parTransId="{D04CF274-743F-4E16-8A8A-67CADB132C43}" sibTransId="{C441023D-0807-4972-9520-1BDAD135F8F0}"/>
    <dgm:cxn modelId="{555EA9A5-9D82-4FD1-A6D8-1982363B2011}" type="presOf" srcId="{2B16FCD7-0724-4859-9B50-852AFA7FC28C}" destId="{BC3B5050-00E5-4728-AF84-7748A0BAEB18}" srcOrd="1" destOrd="0" presId="urn:microsoft.com/office/officeart/2005/8/layout/vList4"/>
    <dgm:cxn modelId="{279647C7-392F-4B41-984C-B240F92EC304}" srcId="{A5D7A28F-B566-41E6-A9D9-94B0EFAADFB0}" destId="{EEB1963B-325B-4AC7-9848-1C404A96556A}" srcOrd="0" destOrd="0" parTransId="{323A5754-1771-40E1-84CC-355D8BA516FC}" sibTransId="{E306B731-E857-43D5-9420-0DEE2606FFD7}"/>
    <dgm:cxn modelId="{D5D0A4E0-9B8D-4FAF-B571-5D69620CBBF9}" type="presOf" srcId="{2B16FCD7-0724-4859-9B50-852AFA7FC28C}" destId="{F9E96849-A922-4D81-B11D-0A0428462AE5}" srcOrd="0" destOrd="0" presId="urn:microsoft.com/office/officeart/2005/8/layout/vList4"/>
    <dgm:cxn modelId="{0D3B15F1-5532-4BA2-86EC-AD9371C1E07F}" type="presOf" srcId="{A7AB76B5-80FA-4300-B744-800BC393B647}" destId="{6C69052D-A75E-4C98-BAE8-FA5EBC051A42}" srcOrd="0" destOrd="0" presId="urn:microsoft.com/office/officeart/2005/8/layout/vList4"/>
    <dgm:cxn modelId="{EF0908FB-F58B-41B0-A71C-1C7031D247AA}" type="presOf" srcId="{A5D7A28F-B566-41E6-A9D9-94B0EFAADFB0}" destId="{46C95C80-F333-4A1B-A933-B6FFC84A408E}" srcOrd="0" destOrd="0" presId="urn:microsoft.com/office/officeart/2005/8/layout/vList4"/>
    <dgm:cxn modelId="{1F1A4B32-BFA2-4329-B833-DBF7C148D78A}" type="presParOf" srcId="{46C95C80-F333-4A1B-A933-B6FFC84A408E}" destId="{14299A06-E701-416E-8640-6D36A3D51ACF}" srcOrd="0" destOrd="0" presId="urn:microsoft.com/office/officeart/2005/8/layout/vList4"/>
    <dgm:cxn modelId="{20E5B55C-B04C-4336-935A-300584C24750}" type="presParOf" srcId="{14299A06-E701-416E-8640-6D36A3D51ACF}" destId="{5C648554-3082-4093-A655-9606963EE064}" srcOrd="0" destOrd="0" presId="urn:microsoft.com/office/officeart/2005/8/layout/vList4"/>
    <dgm:cxn modelId="{E55EEB87-25CC-4472-9A5A-E52BCC7C4030}" type="presParOf" srcId="{14299A06-E701-416E-8640-6D36A3D51ACF}" destId="{B0D9C851-F138-49EE-B82D-EACFBC9E3EE3}" srcOrd="1" destOrd="0" presId="urn:microsoft.com/office/officeart/2005/8/layout/vList4"/>
    <dgm:cxn modelId="{1265518C-E121-430F-AC86-295DC83C50A6}" type="presParOf" srcId="{14299A06-E701-416E-8640-6D36A3D51ACF}" destId="{1274F1A9-9D3B-4024-9D35-6190B719DA90}" srcOrd="2" destOrd="0" presId="urn:microsoft.com/office/officeart/2005/8/layout/vList4"/>
    <dgm:cxn modelId="{63262AB9-FDCF-4A57-BBEE-E7D9F852D346}" type="presParOf" srcId="{46C95C80-F333-4A1B-A933-B6FFC84A408E}" destId="{8F6BAE37-1558-4E84-A74D-53E1DC94B465}" srcOrd="1" destOrd="0" presId="urn:microsoft.com/office/officeart/2005/8/layout/vList4"/>
    <dgm:cxn modelId="{1EB1B865-4F5D-4294-B16F-B4AAFD9D6423}" type="presParOf" srcId="{46C95C80-F333-4A1B-A933-B6FFC84A408E}" destId="{124F440E-17C8-4894-8770-1689DC510617}" srcOrd="2" destOrd="0" presId="urn:microsoft.com/office/officeart/2005/8/layout/vList4"/>
    <dgm:cxn modelId="{0F56BEBE-2F61-4B3A-BCC9-825B3DCE8DDC}" type="presParOf" srcId="{124F440E-17C8-4894-8770-1689DC510617}" destId="{6C69052D-A75E-4C98-BAE8-FA5EBC051A42}" srcOrd="0" destOrd="0" presId="urn:microsoft.com/office/officeart/2005/8/layout/vList4"/>
    <dgm:cxn modelId="{596B4207-D970-458B-B3ED-7AD829ACE360}" type="presParOf" srcId="{124F440E-17C8-4894-8770-1689DC510617}" destId="{FCE8370A-04E5-4920-B605-6B370409BC0D}" srcOrd="1" destOrd="0" presId="urn:microsoft.com/office/officeart/2005/8/layout/vList4"/>
    <dgm:cxn modelId="{CBC603E4-F76D-4809-BAD0-597424401102}" type="presParOf" srcId="{124F440E-17C8-4894-8770-1689DC510617}" destId="{B4081C91-869B-4824-896C-2EB1F61A779B}" srcOrd="2" destOrd="0" presId="urn:microsoft.com/office/officeart/2005/8/layout/vList4"/>
    <dgm:cxn modelId="{39B1E0DF-45B2-469B-8604-122C1512587D}" type="presParOf" srcId="{46C95C80-F333-4A1B-A933-B6FFC84A408E}" destId="{435687E3-E1DA-44AA-A657-9B23E8F12F90}" srcOrd="3" destOrd="0" presId="urn:microsoft.com/office/officeart/2005/8/layout/vList4"/>
    <dgm:cxn modelId="{06860F1A-7DA0-4D1B-AC50-BD93FF895D32}" type="presParOf" srcId="{46C95C80-F333-4A1B-A933-B6FFC84A408E}" destId="{7A15DE79-0852-407C-9CAC-AE5DBBE9DD3A}" srcOrd="4" destOrd="0" presId="urn:microsoft.com/office/officeart/2005/8/layout/vList4"/>
    <dgm:cxn modelId="{7A8A9FF7-617F-4C99-804F-0473E53B4B06}" type="presParOf" srcId="{7A15DE79-0852-407C-9CAC-AE5DBBE9DD3A}" destId="{F9E96849-A922-4D81-B11D-0A0428462AE5}" srcOrd="0" destOrd="0" presId="urn:microsoft.com/office/officeart/2005/8/layout/vList4"/>
    <dgm:cxn modelId="{2019FE50-6B97-4C40-BB8B-64DD5023235D}" type="presParOf" srcId="{7A15DE79-0852-407C-9CAC-AE5DBBE9DD3A}" destId="{84598244-E762-4918-8295-7B5C83E8CBC4}" srcOrd="1" destOrd="0" presId="urn:microsoft.com/office/officeart/2005/8/layout/vList4"/>
    <dgm:cxn modelId="{61CBA549-29E4-4231-9E05-8744CC3B6E2E}" type="presParOf" srcId="{7A15DE79-0852-407C-9CAC-AE5DBBE9DD3A}" destId="{BC3B5050-00E5-4728-AF84-7748A0BAEB18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1D0C27E-8B69-714F-B3A3-4DE355232D21}" type="doc">
      <dgm:prSet loTypeId="urn:microsoft.com/office/officeart/2005/8/layout/hierarchy6" loCatId="" qsTypeId="urn:microsoft.com/office/officeart/2005/8/quickstyle/simple4" qsCatId="simple" csTypeId="urn:microsoft.com/office/officeart/2005/8/colors/accent2_4" csCatId="accent2" phldr="1"/>
      <dgm:spPr/>
      <dgm:t>
        <a:bodyPr/>
        <a:lstStyle/>
        <a:p>
          <a:endParaRPr lang="it-IT"/>
        </a:p>
      </dgm:t>
    </dgm:pt>
    <dgm:pt modelId="{54313BCB-35C8-1547-AEF6-C4AD77624AF9}">
      <dgm:prSet phldrT="[Testo]" custT="1"/>
      <dgm:spPr>
        <a:solidFill>
          <a:srgbClr val="A50021"/>
        </a:solidFill>
      </dgm:spPr>
      <dgm:t>
        <a:bodyPr/>
        <a:lstStyle/>
        <a:p>
          <a:r>
            <a:rPr lang="it-IT" sz="1050">
              <a:latin typeface="Century Gothic" panose="020B0502020202020204" pitchFamily="34" charset="0"/>
            </a:rPr>
            <a:t>FA</a:t>
          </a:r>
        </a:p>
      </dgm:t>
    </dgm:pt>
    <dgm:pt modelId="{002C44C0-B5DD-9A44-AFC9-92873FC25FC7}" type="parTrans" cxnId="{8BD694EA-0955-0C49-A54B-3A1528DDBF3E}">
      <dgm:prSet/>
      <dgm:spPr/>
      <dgm:t>
        <a:bodyPr/>
        <a:lstStyle/>
        <a:p>
          <a:endParaRPr lang="it-IT" sz="1050">
            <a:latin typeface="Century Gothic" panose="020B0502020202020204" pitchFamily="34" charset="0"/>
          </a:endParaRPr>
        </a:p>
      </dgm:t>
    </dgm:pt>
    <dgm:pt modelId="{987B01F4-C6FD-4E4D-9E85-97E26C39DC76}" type="sibTrans" cxnId="{8BD694EA-0955-0C49-A54B-3A1528DDBF3E}">
      <dgm:prSet/>
      <dgm:spPr/>
      <dgm:t>
        <a:bodyPr/>
        <a:lstStyle/>
        <a:p>
          <a:endParaRPr lang="it-IT" sz="1050">
            <a:latin typeface="Century Gothic" panose="020B0502020202020204" pitchFamily="34" charset="0"/>
          </a:endParaRPr>
        </a:p>
      </dgm:t>
    </dgm:pt>
    <dgm:pt modelId="{4990F13F-DFC8-7E4A-8D9F-9169E5289AB0}">
      <dgm:prSet phldrT="[Testo]" custT="1"/>
      <dgm:spPr>
        <a:solidFill>
          <a:srgbClr val="CF0029"/>
        </a:solidFill>
      </dgm:spPr>
      <dgm:t>
        <a:bodyPr/>
        <a:lstStyle/>
        <a:p>
          <a:r>
            <a:rPr lang="it-IT" sz="1050">
              <a:latin typeface="Century Gothic" panose="020B0502020202020204" pitchFamily="34" charset="0"/>
            </a:rPr>
            <a:t>AC 1</a:t>
          </a:r>
        </a:p>
      </dgm:t>
    </dgm:pt>
    <dgm:pt modelId="{B6798086-DBE9-C747-8301-E3B87C61ACDD}" type="parTrans" cxnId="{EE2AEBC6-3E7E-2A46-B246-2FD3F77E320E}">
      <dgm:prSet/>
      <dgm:spPr/>
      <dgm:t>
        <a:bodyPr/>
        <a:lstStyle/>
        <a:p>
          <a:endParaRPr lang="it-IT" sz="1050">
            <a:latin typeface="Century Gothic" panose="020B0502020202020204" pitchFamily="34" charset="0"/>
          </a:endParaRPr>
        </a:p>
      </dgm:t>
    </dgm:pt>
    <dgm:pt modelId="{3788CED4-1FB9-3742-956A-762FBC132AF8}" type="sibTrans" cxnId="{EE2AEBC6-3E7E-2A46-B246-2FD3F77E320E}">
      <dgm:prSet/>
      <dgm:spPr/>
      <dgm:t>
        <a:bodyPr/>
        <a:lstStyle/>
        <a:p>
          <a:endParaRPr lang="it-IT" sz="1050">
            <a:latin typeface="Century Gothic" panose="020B0502020202020204" pitchFamily="34" charset="0"/>
          </a:endParaRPr>
        </a:p>
      </dgm:t>
    </dgm:pt>
    <dgm:pt modelId="{3E5DBD3F-1262-9549-836B-BC4F3EC0B6AB}">
      <dgm:prSet phldrT="[Testo]" custT="1"/>
      <dgm:spPr>
        <a:solidFill>
          <a:srgbClr val="CF0029"/>
        </a:solidFill>
      </dgm:spPr>
      <dgm:t>
        <a:bodyPr/>
        <a:lstStyle/>
        <a:p>
          <a:r>
            <a:rPr lang="it-IT" sz="1050">
              <a:latin typeface="Century Gothic" panose="020B0502020202020204" pitchFamily="34" charset="0"/>
            </a:rPr>
            <a:t>AC 2</a:t>
          </a:r>
        </a:p>
      </dgm:t>
    </dgm:pt>
    <dgm:pt modelId="{6EF261C4-EF17-1741-8587-9A07DEAF377B}" type="parTrans" cxnId="{5316E9CF-C0B9-824C-9B6D-56D7636FE73E}">
      <dgm:prSet/>
      <dgm:spPr/>
      <dgm:t>
        <a:bodyPr/>
        <a:lstStyle/>
        <a:p>
          <a:endParaRPr lang="it-IT" sz="1050">
            <a:latin typeface="Century Gothic" panose="020B0502020202020204" pitchFamily="34" charset="0"/>
          </a:endParaRPr>
        </a:p>
      </dgm:t>
    </dgm:pt>
    <dgm:pt modelId="{2F378375-E74A-A645-9604-269C38D4B2CD}" type="sibTrans" cxnId="{5316E9CF-C0B9-824C-9B6D-56D7636FE73E}">
      <dgm:prSet/>
      <dgm:spPr/>
      <dgm:t>
        <a:bodyPr/>
        <a:lstStyle/>
        <a:p>
          <a:endParaRPr lang="it-IT" sz="1050">
            <a:latin typeface="Century Gothic" panose="020B0502020202020204" pitchFamily="34" charset="0"/>
          </a:endParaRPr>
        </a:p>
      </dgm:t>
    </dgm:pt>
    <dgm:pt modelId="{7AA208D8-6EA2-7E44-A726-BC214348269C}">
      <dgm:prSet phldrT="[Testo]" custT="1"/>
      <dgm:spPr/>
      <dgm:t>
        <a:bodyPr/>
        <a:lstStyle/>
        <a:p>
          <a:r>
            <a:rPr lang="it-IT" sz="900" b="1">
              <a:latin typeface="Century Gothic" panose="020B0502020202020204" pitchFamily="34" charset="0"/>
            </a:rPr>
            <a:t>Framework</a:t>
          </a:r>
        </a:p>
        <a:p>
          <a:r>
            <a:rPr lang="it-IT" sz="900" b="1">
              <a:latin typeface="Century Gothic" panose="020B0502020202020204" pitchFamily="34" charset="0"/>
            </a:rPr>
            <a:t>Agreement</a:t>
          </a:r>
        </a:p>
      </dgm:t>
    </dgm:pt>
    <dgm:pt modelId="{1DB21360-330B-194E-B60B-7DF7758204CE}" type="parTrans" cxnId="{8B73B1A9-A018-674E-97EA-2C1C281AA93C}">
      <dgm:prSet/>
      <dgm:spPr/>
      <dgm:t>
        <a:bodyPr/>
        <a:lstStyle/>
        <a:p>
          <a:endParaRPr lang="it-IT" sz="1050">
            <a:latin typeface="Century Gothic" panose="020B0502020202020204" pitchFamily="34" charset="0"/>
          </a:endParaRPr>
        </a:p>
      </dgm:t>
    </dgm:pt>
    <dgm:pt modelId="{AF596560-195E-AC48-A086-67EB05C2E973}" type="sibTrans" cxnId="{8B73B1A9-A018-674E-97EA-2C1C281AA93C}">
      <dgm:prSet/>
      <dgm:spPr/>
      <dgm:t>
        <a:bodyPr/>
        <a:lstStyle/>
        <a:p>
          <a:endParaRPr lang="it-IT" sz="1050">
            <a:latin typeface="Century Gothic" panose="020B0502020202020204" pitchFamily="34" charset="0"/>
          </a:endParaRPr>
        </a:p>
      </dgm:t>
    </dgm:pt>
    <dgm:pt modelId="{7E55B242-E469-B94D-9C51-07897CFE0BEC}">
      <dgm:prSet phldrT="[Testo]" custT="1"/>
      <dgm:spPr/>
      <dgm:t>
        <a:bodyPr/>
        <a:lstStyle/>
        <a:p>
          <a:r>
            <a:rPr lang="it-IT" sz="900" b="1">
              <a:latin typeface="Century Gothic" panose="020B0502020202020204" pitchFamily="34" charset="0"/>
            </a:rPr>
            <a:t>Application </a:t>
          </a:r>
          <a:r>
            <a:rPr lang="it-IT" sz="900" b="1" err="1">
              <a:latin typeface="Century Gothic" panose="020B0502020202020204" pitchFamily="34" charset="0"/>
            </a:rPr>
            <a:t>Contracts</a:t>
          </a:r>
          <a:endParaRPr lang="it-IT" sz="900" b="1">
            <a:latin typeface="Century Gothic" panose="020B0502020202020204" pitchFamily="34" charset="0"/>
          </a:endParaRPr>
        </a:p>
      </dgm:t>
    </dgm:pt>
    <dgm:pt modelId="{C5EFCB05-7DB2-3140-A6BE-479AC333A562}" type="parTrans" cxnId="{4E4D7DC5-0782-4740-97E7-7C1A877F4039}">
      <dgm:prSet/>
      <dgm:spPr/>
      <dgm:t>
        <a:bodyPr/>
        <a:lstStyle/>
        <a:p>
          <a:endParaRPr lang="it-IT" sz="1050">
            <a:latin typeface="Century Gothic" panose="020B0502020202020204" pitchFamily="34" charset="0"/>
          </a:endParaRPr>
        </a:p>
      </dgm:t>
    </dgm:pt>
    <dgm:pt modelId="{C387DC5F-52CF-F942-A1E4-D7F972A017B7}" type="sibTrans" cxnId="{4E4D7DC5-0782-4740-97E7-7C1A877F4039}">
      <dgm:prSet/>
      <dgm:spPr/>
      <dgm:t>
        <a:bodyPr/>
        <a:lstStyle/>
        <a:p>
          <a:endParaRPr lang="it-IT" sz="1050">
            <a:latin typeface="Century Gothic" panose="020B0502020202020204" pitchFamily="34" charset="0"/>
          </a:endParaRPr>
        </a:p>
      </dgm:t>
    </dgm:pt>
    <dgm:pt modelId="{E71EDD7F-4EB7-0B42-B698-145331B9F067}">
      <dgm:prSet phldrT="[Testo]" custT="1"/>
      <dgm:spPr>
        <a:solidFill>
          <a:srgbClr val="CF0029"/>
        </a:solidFill>
      </dgm:spPr>
      <dgm:t>
        <a:bodyPr/>
        <a:lstStyle/>
        <a:p>
          <a:r>
            <a:rPr lang="it-IT" sz="1050">
              <a:latin typeface="Century Gothic" panose="020B0502020202020204" pitchFamily="34" charset="0"/>
            </a:rPr>
            <a:t>AC 3</a:t>
          </a:r>
        </a:p>
      </dgm:t>
    </dgm:pt>
    <dgm:pt modelId="{652EA324-FBD6-7643-803B-757BCBD5A50E}" type="parTrans" cxnId="{1E0728DE-DAF4-E14C-BAAC-45B4ECF542F8}">
      <dgm:prSet/>
      <dgm:spPr/>
      <dgm:t>
        <a:bodyPr/>
        <a:lstStyle/>
        <a:p>
          <a:endParaRPr lang="it-IT" sz="1050">
            <a:latin typeface="Century Gothic" panose="020B0502020202020204" pitchFamily="34" charset="0"/>
          </a:endParaRPr>
        </a:p>
      </dgm:t>
    </dgm:pt>
    <dgm:pt modelId="{F4B100CB-BD85-0B42-9BEB-94EE756C504B}" type="sibTrans" cxnId="{1E0728DE-DAF4-E14C-BAAC-45B4ECF542F8}">
      <dgm:prSet/>
      <dgm:spPr/>
      <dgm:t>
        <a:bodyPr/>
        <a:lstStyle/>
        <a:p>
          <a:endParaRPr lang="it-IT" sz="1050">
            <a:latin typeface="Century Gothic" panose="020B0502020202020204" pitchFamily="34" charset="0"/>
          </a:endParaRPr>
        </a:p>
      </dgm:t>
    </dgm:pt>
    <dgm:pt modelId="{F3F4334D-4973-054F-A634-9FE36A93F8AA}" type="pres">
      <dgm:prSet presAssocID="{B1D0C27E-8B69-714F-B3A3-4DE355232D21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73A67EC-4898-B148-9C58-006F7DBD8ECF}" type="pres">
      <dgm:prSet presAssocID="{B1D0C27E-8B69-714F-B3A3-4DE355232D21}" presName="hierFlow" presStyleCnt="0"/>
      <dgm:spPr/>
    </dgm:pt>
    <dgm:pt modelId="{5937EAF6-3A50-5A4A-AFBD-61E9B8DCF2E0}" type="pres">
      <dgm:prSet presAssocID="{B1D0C27E-8B69-714F-B3A3-4DE355232D21}" presName="firstBuf" presStyleCnt="0"/>
      <dgm:spPr/>
    </dgm:pt>
    <dgm:pt modelId="{385B3250-147D-2C48-8A53-982342690EDD}" type="pres">
      <dgm:prSet presAssocID="{B1D0C27E-8B69-714F-B3A3-4DE355232D21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23E63EF8-A539-4141-A5DB-899D94D01611}" type="pres">
      <dgm:prSet presAssocID="{54313BCB-35C8-1547-AEF6-C4AD77624AF9}" presName="Name14" presStyleCnt="0"/>
      <dgm:spPr/>
    </dgm:pt>
    <dgm:pt modelId="{41C5DF0A-F2CB-3A47-9083-2D2B72AF9EF5}" type="pres">
      <dgm:prSet presAssocID="{54313BCB-35C8-1547-AEF6-C4AD77624AF9}" presName="level1Shape" presStyleLbl="node0" presStyleIdx="0" presStyleCnt="1">
        <dgm:presLayoutVars>
          <dgm:chPref val="3"/>
        </dgm:presLayoutVars>
      </dgm:prSet>
      <dgm:spPr/>
    </dgm:pt>
    <dgm:pt modelId="{81E5A20F-1001-A542-AE07-7E923BBA7D56}" type="pres">
      <dgm:prSet presAssocID="{54313BCB-35C8-1547-AEF6-C4AD77624AF9}" presName="hierChild2" presStyleCnt="0"/>
      <dgm:spPr/>
    </dgm:pt>
    <dgm:pt modelId="{A5ED3412-DCEB-C64C-8C9F-FEAEC40A41F9}" type="pres">
      <dgm:prSet presAssocID="{B6798086-DBE9-C747-8301-E3B87C61ACDD}" presName="Name19" presStyleLbl="parChTrans1D2" presStyleIdx="0" presStyleCnt="3"/>
      <dgm:spPr/>
    </dgm:pt>
    <dgm:pt modelId="{8CC56733-F790-9945-978D-9242F1BACD0F}" type="pres">
      <dgm:prSet presAssocID="{4990F13F-DFC8-7E4A-8D9F-9169E5289AB0}" presName="Name21" presStyleCnt="0"/>
      <dgm:spPr/>
    </dgm:pt>
    <dgm:pt modelId="{BAE14357-DD0B-614F-83F2-EFA57744E6C9}" type="pres">
      <dgm:prSet presAssocID="{4990F13F-DFC8-7E4A-8D9F-9169E5289AB0}" presName="level2Shape" presStyleLbl="node2" presStyleIdx="0" presStyleCnt="3"/>
      <dgm:spPr/>
    </dgm:pt>
    <dgm:pt modelId="{875FC0F7-4654-D241-BF30-75D814698787}" type="pres">
      <dgm:prSet presAssocID="{4990F13F-DFC8-7E4A-8D9F-9169E5289AB0}" presName="hierChild3" presStyleCnt="0"/>
      <dgm:spPr/>
    </dgm:pt>
    <dgm:pt modelId="{624DE7B4-FE8B-F44F-BFEE-AF08D815E5BC}" type="pres">
      <dgm:prSet presAssocID="{6EF261C4-EF17-1741-8587-9A07DEAF377B}" presName="Name19" presStyleLbl="parChTrans1D2" presStyleIdx="1" presStyleCnt="3"/>
      <dgm:spPr/>
    </dgm:pt>
    <dgm:pt modelId="{38E449CA-9610-7D4E-B297-0B88CBE20E35}" type="pres">
      <dgm:prSet presAssocID="{3E5DBD3F-1262-9549-836B-BC4F3EC0B6AB}" presName="Name21" presStyleCnt="0"/>
      <dgm:spPr/>
    </dgm:pt>
    <dgm:pt modelId="{4C147300-D3AC-F044-80AD-C870AAE1B3CA}" type="pres">
      <dgm:prSet presAssocID="{3E5DBD3F-1262-9549-836B-BC4F3EC0B6AB}" presName="level2Shape" presStyleLbl="node2" presStyleIdx="1" presStyleCnt="3"/>
      <dgm:spPr/>
    </dgm:pt>
    <dgm:pt modelId="{6897D1FC-7733-E746-BF5F-40CA62A9EF78}" type="pres">
      <dgm:prSet presAssocID="{3E5DBD3F-1262-9549-836B-BC4F3EC0B6AB}" presName="hierChild3" presStyleCnt="0"/>
      <dgm:spPr/>
    </dgm:pt>
    <dgm:pt modelId="{A7B91E4F-AFD1-B74E-9A2C-980D5A9B0126}" type="pres">
      <dgm:prSet presAssocID="{652EA324-FBD6-7643-803B-757BCBD5A50E}" presName="Name19" presStyleLbl="parChTrans1D2" presStyleIdx="2" presStyleCnt="3"/>
      <dgm:spPr/>
    </dgm:pt>
    <dgm:pt modelId="{F6439C4C-CEAE-AE49-9D66-50E13834ADC4}" type="pres">
      <dgm:prSet presAssocID="{E71EDD7F-4EB7-0B42-B698-145331B9F067}" presName="Name21" presStyleCnt="0"/>
      <dgm:spPr/>
    </dgm:pt>
    <dgm:pt modelId="{6A8ACCAA-3D44-364E-BD4C-B73B791814B4}" type="pres">
      <dgm:prSet presAssocID="{E71EDD7F-4EB7-0B42-B698-145331B9F067}" presName="level2Shape" presStyleLbl="node2" presStyleIdx="2" presStyleCnt="3"/>
      <dgm:spPr/>
    </dgm:pt>
    <dgm:pt modelId="{46B92C98-8BD8-6B44-BA2D-C9A48F6FBCD5}" type="pres">
      <dgm:prSet presAssocID="{E71EDD7F-4EB7-0B42-B698-145331B9F067}" presName="hierChild3" presStyleCnt="0"/>
      <dgm:spPr/>
    </dgm:pt>
    <dgm:pt modelId="{5C672672-8E9E-124E-9478-1CDEAF28E07E}" type="pres">
      <dgm:prSet presAssocID="{B1D0C27E-8B69-714F-B3A3-4DE355232D21}" presName="bgShapesFlow" presStyleCnt="0"/>
      <dgm:spPr/>
    </dgm:pt>
    <dgm:pt modelId="{99243F47-9127-854F-A544-A35893808110}" type="pres">
      <dgm:prSet presAssocID="{7AA208D8-6EA2-7E44-A726-BC214348269C}" presName="rectComp" presStyleCnt="0"/>
      <dgm:spPr/>
    </dgm:pt>
    <dgm:pt modelId="{14B9157E-6B62-7447-B43A-4E613F64E4FE}" type="pres">
      <dgm:prSet presAssocID="{7AA208D8-6EA2-7E44-A726-BC214348269C}" presName="bgRect" presStyleLbl="bgShp" presStyleIdx="0" presStyleCnt="2" custLinFactNeighborY="-14793"/>
      <dgm:spPr/>
    </dgm:pt>
    <dgm:pt modelId="{942D3B0E-1ECA-0E4C-94A2-1883DA02426C}" type="pres">
      <dgm:prSet presAssocID="{7AA208D8-6EA2-7E44-A726-BC214348269C}" presName="bgRectTx" presStyleLbl="bgShp" presStyleIdx="0" presStyleCnt="2">
        <dgm:presLayoutVars>
          <dgm:bulletEnabled val="1"/>
        </dgm:presLayoutVars>
      </dgm:prSet>
      <dgm:spPr/>
    </dgm:pt>
    <dgm:pt modelId="{5F4CC640-74CC-FF42-91FD-911E5E95435F}" type="pres">
      <dgm:prSet presAssocID="{7AA208D8-6EA2-7E44-A726-BC214348269C}" presName="spComp" presStyleCnt="0"/>
      <dgm:spPr/>
    </dgm:pt>
    <dgm:pt modelId="{094A9545-9677-0948-A008-35C71BBCEE64}" type="pres">
      <dgm:prSet presAssocID="{7AA208D8-6EA2-7E44-A726-BC214348269C}" presName="vSp" presStyleCnt="0"/>
      <dgm:spPr/>
    </dgm:pt>
    <dgm:pt modelId="{71B6804E-B556-8E47-8ABD-6167C3849B6E}" type="pres">
      <dgm:prSet presAssocID="{7E55B242-E469-B94D-9C51-07897CFE0BEC}" presName="rectComp" presStyleCnt="0"/>
      <dgm:spPr/>
    </dgm:pt>
    <dgm:pt modelId="{E8ED0B1D-D70D-AE4C-8C86-910DDF11CE3E}" type="pres">
      <dgm:prSet presAssocID="{7E55B242-E469-B94D-9C51-07897CFE0BEC}" presName="bgRect" presStyleLbl="bgShp" presStyleIdx="1" presStyleCnt="2"/>
      <dgm:spPr/>
    </dgm:pt>
    <dgm:pt modelId="{1ECFD61F-7449-A54D-B958-DB7B67681CA6}" type="pres">
      <dgm:prSet presAssocID="{7E55B242-E469-B94D-9C51-07897CFE0BEC}" presName="bgRectTx" presStyleLbl="bgShp" presStyleIdx="1" presStyleCnt="2">
        <dgm:presLayoutVars>
          <dgm:bulletEnabled val="1"/>
        </dgm:presLayoutVars>
      </dgm:prSet>
      <dgm:spPr/>
    </dgm:pt>
  </dgm:ptLst>
  <dgm:cxnLst>
    <dgm:cxn modelId="{0D74C804-6A8F-574D-82C0-5045721AF186}" type="presOf" srcId="{652EA324-FBD6-7643-803B-757BCBD5A50E}" destId="{A7B91E4F-AFD1-B74E-9A2C-980D5A9B0126}" srcOrd="0" destOrd="0" presId="urn:microsoft.com/office/officeart/2005/8/layout/hierarchy6"/>
    <dgm:cxn modelId="{A310241B-D82F-274E-847E-5F6DE2EEB698}" type="presOf" srcId="{54313BCB-35C8-1547-AEF6-C4AD77624AF9}" destId="{41C5DF0A-F2CB-3A47-9083-2D2B72AF9EF5}" srcOrd="0" destOrd="0" presId="urn:microsoft.com/office/officeart/2005/8/layout/hierarchy6"/>
    <dgm:cxn modelId="{7A031D26-BF4E-F743-9458-ED58A645034B}" type="presOf" srcId="{4990F13F-DFC8-7E4A-8D9F-9169E5289AB0}" destId="{BAE14357-DD0B-614F-83F2-EFA57744E6C9}" srcOrd="0" destOrd="0" presId="urn:microsoft.com/office/officeart/2005/8/layout/hierarchy6"/>
    <dgm:cxn modelId="{3025102E-F488-6F47-B887-B52FE7322A82}" type="presOf" srcId="{7E55B242-E469-B94D-9C51-07897CFE0BEC}" destId="{E8ED0B1D-D70D-AE4C-8C86-910DDF11CE3E}" srcOrd="0" destOrd="0" presId="urn:microsoft.com/office/officeart/2005/8/layout/hierarchy6"/>
    <dgm:cxn modelId="{A240BF69-B57A-D24B-B865-7674D6276371}" type="presOf" srcId="{E71EDD7F-4EB7-0B42-B698-145331B9F067}" destId="{6A8ACCAA-3D44-364E-BD4C-B73B791814B4}" srcOrd="0" destOrd="0" presId="urn:microsoft.com/office/officeart/2005/8/layout/hierarchy6"/>
    <dgm:cxn modelId="{B1E9FE6B-1048-5C4E-B661-74F053C533F5}" type="presOf" srcId="{7AA208D8-6EA2-7E44-A726-BC214348269C}" destId="{942D3B0E-1ECA-0E4C-94A2-1883DA02426C}" srcOrd="1" destOrd="0" presId="urn:microsoft.com/office/officeart/2005/8/layout/hierarchy6"/>
    <dgm:cxn modelId="{902A8971-73E7-0E44-A7DD-B7CDD9A72317}" type="presOf" srcId="{B1D0C27E-8B69-714F-B3A3-4DE355232D21}" destId="{F3F4334D-4973-054F-A634-9FE36A93F8AA}" srcOrd="0" destOrd="0" presId="urn:microsoft.com/office/officeart/2005/8/layout/hierarchy6"/>
    <dgm:cxn modelId="{7771D17A-002A-2241-BFCB-4C534C304395}" type="presOf" srcId="{7AA208D8-6EA2-7E44-A726-BC214348269C}" destId="{14B9157E-6B62-7447-B43A-4E613F64E4FE}" srcOrd="0" destOrd="0" presId="urn:microsoft.com/office/officeart/2005/8/layout/hierarchy6"/>
    <dgm:cxn modelId="{9D6F2C7C-5FBE-814D-8115-D382BA904593}" type="presOf" srcId="{7E55B242-E469-B94D-9C51-07897CFE0BEC}" destId="{1ECFD61F-7449-A54D-B958-DB7B67681CA6}" srcOrd="1" destOrd="0" presId="urn:microsoft.com/office/officeart/2005/8/layout/hierarchy6"/>
    <dgm:cxn modelId="{ADF6DA8F-C990-B741-8456-625A44501CAD}" type="presOf" srcId="{3E5DBD3F-1262-9549-836B-BC4F3EC0B6AB}" destId="{4C147300-D3AC-F044-80AD-C870AAE1B3CA}" srcOrd="0" destOrd="0" presId="urn:microsoft.com/office/officeart/2005/8/layout/hierarchy6"/>
    <dgm:cxn modelId="{8B73B1A9-A018-674E-97EA-2C1C281AA93C}" srcId="{B1D0C27E-8B69-714F-B3A3-4DE355232D21}" destId="{7AA208D8-6EA2-7E44-A726-BC214348269C}" srcOrd="1" destOrd="0" parTransId="{1DB21360-330B-194E-B60B-7DF7758204CE}" sibTransId="{AF596560-195E-AC48-A086-67EB05C2E973}"/>
    <dgm:cxn modelId="{29ED4AAD-826A-4E4B-A3A0-2F77EFC02A87}" type="presOf" srcId="{6EF261C4-EF17-1741-8587-9A07DEAF377B}" destId="{624DE7B4-FE8B-F44F-BFEE-AF08D815E5BC}" srcOrd="0" destOrd="0" presId="urn:microsoft.com/office/officeart/2005/8/layout/hierarchy6"/>
    <dgm:cxn modelId="{4E4D7DC5-0782-4740-97E7-7C1A877F4039}" srcId="{B1D0C27E-8B69-714F-B3A3-4DE355232D21}" destId="{7E55B242-E469-B94D-9C51-07897CFE0BEC}" srcOrd="2" destOrd="0" parTransId="{C5EFCB05-7DB2-3140-A6BE-479AC333A562}" sibTransId="{C387DC5F-52CF-F942-A1E4-D7F972A017B7}"/>
    <dgm:cxn modelId="{2AFFEEC5-DFDE-7D46-BF45-65CD081CEC94}" type="presOf" srcId="{B6798086-DBE9-C747-8301-E3B87C61ACDD}" destId="{A5ED3412-DCEB-C64C-8C9F-FEAEC40A41F9}" srcOrd="0" destOrd="0" presId="urn:microsoft.com/office/officeart/2005/8/layout/hierarchy6"/>
    <dgm:cxn modelId="{EE2AEBC6-3E7E-2A46-B246-2FD3F77E320E}" srcId="{54313BCB-35C8-1547-AEF6-C4AD77624AF9}" destId="{4990F13F-DFC8-7E4A-8D9F-9169E5289AB0}" srcOrd="0" destOrd="0" parTransId="{B6798086-DBE9-C747-8301-E3B87C61ACDD}" sibTransId="{3788CED4-1FB9-3742-956A-762FBC132AF8}"/>
    <dgm:cxn modelId="{5316E9CF-C0B9-824C-9B6D-56D7636FE73E}" srcId="{54313BCB-35C8-1547-AEF6-C4AD77624AF9}" destId="{3E5DBD3F-1262-9549-836B-BC4F3EC0B6AB}" srcOrd="1" destOrd="0" parTransId="{6EF261C4-EF17-1741-8587-9A07DEAF377B}" sibTransId="{2F378375-E74A-A645-9604-269C38D4B2CD}"/>
    <dgm:cxn modelId="{1E0728DE-DAF4-E14C-BAAC-45B4ECF542F8}" srcId="{54313BCB-35C8-1547-AEF6-C4AD77624AF9}" destId="{E71EDD7F-4EB7-0B42-B698-145331B9F067}" srcOrd="2" destOrd="0" parTransId="{652EA324-FBD6-7643-803B-757BCBD5A50E}" sibTransId="{F4B100CB-BD85-0B42-9BEB-94EE756C504B}"/>
    <dgm:cxn modelId="{8BD694EA-0955-0C49-A54B-3A1528DDBF3E}" srcId="{B1D0C27E-8B69-714F-B3A3-4DE355232D21}" destId="{54313BCB-35C8-1547-AEF6-C4AD77624AF9}" srcOrd="0" destOrd="0" parTransId="{002C44C0-B5DD-9A44-AFC9-92873FC25FC7}" sibTransId="{987B01F4-C6FD-4E4D-9E85-97E26C39DC76}"/>
    <dgm:cxn modelId="{40A930AF-BD17-5149-AAED-C0D319BA6209}" type="presParOf" srcId="{F3F4334D-4973-054F-A634-9FE36A93F8AA}" destId="{973A67EC-4898-B148-9C58-006F7DBD8ECF}" srcOrd="0" destOrd="0" presId="urn:microsoft.com/office/officeart/2005/8/layout/hierarchy6"/>
    <dgm:cxn modelId="{6D656616-2383-A340-BD46-5A7BC197BD09}" type="presParOf" srcId="{973A67EC-4898-B148-9C58-006F7DBD8ECF}" destId="{5937EAF6-3A50-5A4A-AFBD-61E9B8DCF2E0}" srcOrd="0" destOrd="0" presId="urn:microsoft.com/office/officeart/2005/8/layout/hierarchy6"/>
    <dgm:cxn modelId="{6D5F5A95-704F-754A-A50E-1DEDDA32A170}" type="presParOf" srcId="{973A67EC-4898-B148-9C58-006F7DBD8ECF}" destId="{385B3250-147D-2C48-8A53-982342690EDD}" srcOrd="1" destOrd="0" presId="urn:microsoft.com/office/officeart/2005/8/layout/hierarchy6"/>
    <dgm:cxn modelId="{9E4DA267-6212-2F44-BC97-9CBBD2D07B3A}" type="presParOf" srcId="{385B3250-147D-2C48-8A53-982342690EDD}" destId="{23E63EF8-A539-4141-A5DB-899D94D01611}" srcOrd="0" destOrd="0" presId="urn:microsoft.com/office/officeart/2005/8/layout/hierarchy6"/>
    <dgm:cxn modelId="{93A1A096-020E-A842-BBB4-DDB1D86CCD47}" type="presParOf" srcId="{23E63EF8-A539-4141-A5DB-899D94D01611}" destId="{41C5DF0A-F2CB-3A47-9083-2D2B72AF9EF5}" srcOrd="0" destOrd="0" presId="urn:microsoft.com/office/officeart/2005/8/layout/hierarchy6"/>
    <dgm:cxn modelId="{874506D0-1D8D-484A-841B-95EABBF40CB3}" type="presParOf" srcId="{23E63EF8-A539-4141-A5DB-899D94D01611}" destId="{81E5A20F-1001-A542-AE07-7E923BBA7D56}" srcOrd="1" destOrd="0" presId="urn:microsoft.com/office/officeart/2005/8/layout/hierarchy6"/>
    <dgm:cxn modelId="{4795FBB4-070B-B841-9046-3FF10F4C5646}" type="presParOf" srcId="{81E5A20F-1001-A542-AE07-7E923BBA7D56}" destId="{A5ED3412-DCEB-C64C-8C9F-FEAEC40A41F9}" srcOrd="0" destOrd="0" presId="urn:microsoft.com/office/officeart/2005/8/layout/hierarchy6"/>
    <dgm:cxn modelId="{0A0EA889-79DE-B949-BC6E-D6EDEEF9475B}" type="presParOf" srcId="{81E5A20F-1001-A542-AE07-7E923BBA7D56}" destId="{8CC56733-F790-9945-978D-9242F1BACD0F}" srcOrd="1" destOrd="0" presId="urn:microsoft.com/office/officeart/2005/8/layout/hierarchy6"/>
    <dgm:cxn modelId="{6F36DAE1-7709-5540-9D77-A37DAEE88C05}" type="presParOf" srcId="{8CC56733-F790-9945-978D-9242F1BACD0F}" destId="{BAE14357-DD0B-614F-83F2-EFA57744E6C9}" srcOrd="0" destOrd="0" presId="urn:microsoft.com/office/officeart/2005/8/layout/hierarchy6"/>
    <dgm:cxn modelId="{4EF16DA0-2AD1-0343-87BB-C0B2F7497F58}" type="presParOf" srcId="{8CC56733-F790-9945-978D-9242F1BACD0F}" destId="{875FC0F7-4654-D241-BF30-75D814698787}" srcOrd="1" destOrd="0" presId="urn:microsoft.com/office/officeart/2005/8/layout/hierarchy6"/>
    <dgm:cxn modelId="{B57C2BBF-063F-B44C-931A-C2D5D61ED8E5}" type="presParOf" srcId="{81E5A20F-1001-A542-AE07-7E923BBA7D56}" destId="{624DE7B4-FE8B-F44F-BFEE-AF08D815E5BC}" srcOrd="2" destOrd="0" presId="urn:microsoft.com/office/officeart/2005/8/layout/hierarchy6"/>
    <dgm:cxn modelId="{AD2B8F3B-32B3-8140-9749-5E493DD9F7F1}" type="presParOf" srcId="{81E5A20F-1001-A542-AE07-7E923BBA7D56}" destId="{38E449CA-9610-7D4E-B297-0B88CBE20E35}" srcOrd="3" destOrd="0" presId="urn:microsoft.com/office/officeart/2005/8/layout/hierarchy6"/>
    <dgm:cxn modelId="{D96594DD-2DA8-124C-AA76-177539BC0BEB}" type="presParOf" srcId="{38E449CA-9610-7D4E-B297-0B88CBE20E35}" destId="{4C147300-D3AC-F044-80AD-C870AAE1B3CA}" srcOrd="0" destOrd="0" presId="urn:microsoft.com/office/officeart/2005/8/layout/hierarchy6"/>
    <dgm:cxn modelId="{BB80E7F3-0439-1145-BD8F-9A503669CD43}" type="presParOf" srcId="{38E449CA-9610-7D4E-B297-0B88CBE20E35}" destId="{6897D1FC-7733-E746-BF5F-40CA62A9EF78}" srcOrd="1" destOrd="0" presId="urn:microsoft.com/office/officeart/2005/8/layout/hierarchy6"/>
    <dgm:cxn modelId="{11D0FA8B-47BF-F54F-B082-CF6D9EEC6B72}" type="presParOf" srcId="{81E5A20F-1001-A542-AE07-7E923BBA7D56}" destId="{A7B91E4F-AFD1-B74E-9A2C-980D5A9B0126}" srcOrd="4" destOrd="0" presId="urn:microsoft.com/office/officeart/2005/8/layout/hierarchy6"/>
    <dgm:cxn modelId="{D1E9975F-0660-964D-8EE0-973A0FEE48FE}" type="presParOf" srcId="{81E5A20F-1001-A542-AE07-7E923BBA7D56}" destId="{F6439C4C-CEAE-AE49-9D66-50E13834ADC4}" srcOrd="5" destOrd="0" presId="urn:microsoft.com/office/officeart/2005/8/layout/hierarchy6"/>
    <dgm:cxn modelId="{37A8C077-A1FF-CA4F-9EBD-C5D76F202B95}" type="presParOf" srcId="{F6439C4C-CEAE-AE49-9D66-50E13834ADC4}" destId="{6A8ACCAA-3D44-364E-BD4C-B73B791814B4}" srcOrd="0" destOrd="0" presId="urn:microsoft.com/office/officeart/2005/8/layout/hierarchy6"/>
    <dgm:cxn modelId="{81596464-E8E5-434C-86A8-6BD9928DF6ED}" type="presParOf" srcId="{F6439C4C-CEAE-AE49-9D66-50E13834ADC4}" destId="{46B92C98-8BD8-6B44-BA2D-C9A48F6FBCD5}" srcOrd="1" destOrd="0" presId="urn:microsoft.com/office/officeart/2005/8/layout/hierarchy6"/>
    <dgm:cxn modelId="{E20B0A1D-9477-C142-BA01-C4F31BA8BDE4}" type="presParOf" srcId="{F3F4334D-4973-054F-A634-9FE36A93F8AA}" destId="{5C672672-8E9E-124E-9478-1CDEAF28E07E}" srcOrd="1" destOrd="0" presId="urn:microsoft.com/office/officeart/2005/8/layout/hierarchy6"/>
    <dgm:cxn modelId="{038891CF-C401-5C41-80B5-7DB8F65BDCEB}" type="presParOf" srcId="{5C672672-8E9E-124E-9478-1CDEAF28E07E}" destId="{99243F47-9127-854F-A544-A35893808110}" srcOrd="0" destOrd="0" presId="urn:microsoft.com/office/officeart/2005/8/layout/hierarchy6"/>
    <dgm:cxn modelId="{013BE530-C96A-0648-8C27-848FF145E3D6}" type="presParOf" srcId="{99243F47-9127-854F-A544-A35893808110}" destId="{14B9157E-6B62-7447-B43A-4E613F64E4FE}" srcOrd="0" destOrd="0" presId="urn:microsoft.com/office/officeart/2005/8/layout/hierarchy6"/>
    <dgm:cxn modelId="{689964EA-23E9-9C4F-8EFB-940A2B7BB94F}" type="presParOf" srcId="{99243F47-9127-854F-A544-A35893808110}" destId="{942D3B0E-1ECA-0E4C-94A2-1883DA02426C}" srcOrd="1" destOrd="0" presId="urn:microsoft.com/office/officeart/2005/8/layout/hierarchy6"/>
    <dgm:cxn modelId="{16F23F14-8A84-F54D-81D3-DEE0B592BA21}" type="presParOf" srcId="{5C672672-8E9E-124E-9478-1CDEAF28E07E}" destId="{5F4CC640-74CC-FF42-91FD-911E5E95435F}" srcOrd="1" destOrd="0" presId="urn:microsoft.com/office/officeart/2005/8/layout/hierarchy6"/>
    <dgm:cxn modelId="{BBF11CEB-6EFC-FE43-A5C9-49F74B97679E}" type="presParOf" srcId="{5F4CC640-74CC-FF42-91FD-911E5E95435F}" destId="{094A9545-9677-0948-A008-35C71BBCEE64}" srcOrd="0" destOrd="0" presId="urn:microsoft.com/office/officeart/2005/8/layout/hierarchy6"/>
    <dgm:cxn modelId="{523016C5-A96A-E24A-9897-FE9349390927}" type="presParOf" srcId="{5C672672-8E9E-124E-9478-1CDEAF28E07E}" destId="{71B6804E-B556-8E47-8ABD-6167C3849B6E}" srcOrd="2" destOrd="0" presId="urn:microsoft.com/office/officeart/2005/8/layout/hierarchy6"/>
    <dgm:cxn modelId="{8770EB08-09E9-FC42-8E16-3FE2EBC71A65}" type="presParOf" srcId="{71B6804E-B556-8E47-8ABD-6167C3849B6E}" destId="{E8ED0B1D-D70D-AE4C-8C86-910DDF11CE3E}" srcOrd="0" destOrd="0" presId="urn:microsoft.com/office/officeart/2005/8/layout/hierarchy6"/>
    <dgm:cxn modelId="{5C1DFF0B-D34A-6C4E-8022-7AECB00EFDFB}" type="presParOf" srcId="{71B6804E-B556-8E47-8ABD-6167C3849B6E}" destId="{1ECFD61F-7449-A54D-B958-DB7B67681CA6}" srcOrd="1" destOrd="0" presId="urn:microsoft.com/office/officeart/2005/8/layout/hierarchy6"/>
  </dgm:cxnLst>
  <dgm:bg/>
  <dgm:whole>
    <a:ln w="28575"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3ADFB7C-3630-47F8-985D-F29A4386329B}" type="doc">
      <dgm:prSet loTypeId="urn:microsoft.com/office/officeart/2005/8/layout/hList2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F6CC77D8-6A0E-4247-A200-09D4FBC19B41}">
      <dgm:prSet phldrT="[Testo]"/>
      <dgm:spPr/>
      <dgm:t>
        <a:bodyPr/>
        <a:lstStyle/>
        <a:p>
          <a:r>
            <a:rPr lang="it-IT" dirty="0"/>
            <a:t> </a:t>
          </a:r>
        </a:p>
      </dgm:t>
    </dgm:pt>
    <dgm:pt modelId="{F2EA46F2-BAF4-4430-A1A6-D06B36E6D527}" type="parTrans" cxnId="{4DD5E859-F5E7-4469-9D79-8509F1D30C39}">
      <dgm:prSet/>
      <dgm:spPr/>
      <dgm:t>
        <a:bodyPr/>
        <a:lstStyle/>
        <a:p>
          <a:endParaRPr lang="it-IT"/>
        </a:p>
      </dgm:t>
    </dgm:pt>
    <dgm:pt modelId="{49AE3745-BAEC-4E9B-8FDE-4712AB0BB4B3}" type="sibTrans" cxnId="{4DD5E859-F5E7-4469-9D79-8509F1D30C39}">
      <dgm:prSet/>
      <dgm:spPr/>
      <dgm:t>
        <a:bodyPr/>
        <a:lstStyle/>
        <a:p>
          <a:endParaRPr lang="it-IT"/>
        </a:p>
      </dgm:t>
    </dgm:pt>
    <dgm:pt modelId="{FA0A0C89-3354-46B1-AF81-1667571C41A1}">
      <dgm:prSet phldrT="[Testo]" phldr="1"/>
      <dgm:spPr/>
      <dgm:t>
        <a:bodyPr/>
        <a:lstStyle/>
        <a:p>
          <a:endParaRPr lang="it-IT" dirty="0"/>
        </a:p>
      </dgm:t>
    </dgm:pt>
    <dgm:pt modelId="{A0077459-4102-4B09-9309-F48D49DBE7F7}" type="parTrans" cxnId="{D3E821AF-2A6A-4781-A5B2-7C22923BBC3D}">
      <dgm:prSet/>
      <dgm:spPr/>
      <dgm:t>
        <a:bodyPr/>
        <a:lstStyle/>
        <a:p>
          <a:endParaRPr lang="it-IT"/>
        </a:p>
      </dgm:t>
    </dgm:pt>
    <dgm:pt modelId="{281F7F94-0859-48C7-8F01-9FD3E4B1E573}" type="sibTrans" cxnId="{D3E821AF-2A6A-4781-A5B2-7C22923BBC3D}">
      <dgm:prSet/>
      <dgm:spPr/>
      <dgm:t>
        <a:bodyPr/>
        <a:lstStyle/>
        <a:p>
          <a:endParaRPr lang="it-IT"/>
        </a:p>
      </dgm:t>
    </dgm:pt>
    <dgm:pt modelId="{17AC5A3F-0950-437C-AFB6-347F1A49370F}">
      <dgm:prSet phldrT="[Testo]" custT="1"/>
      <dgm:spPr>
        <a:solidFill>
          <a:srgbClr val="913533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marL="0" indent="0">
            <a:buNone/>
          </a:pPr>
          <a:r>
            <a:rPr lang="it-IT" sz="1400" b="1" dirty="0">
              <a:latin typeface="Century Gothic" panose="020B0502020202020204" pitchFamily="34" charset="0"/>
            </a:rPr>
            <a:t>Automotive, </a:t>
          </a:r>
          <a:r>
            <a:rPr lang="it-IT" sz="1400" b="1" dirty="0" err="1">
              <a:latin typeface="Century Gothic" panose="020B0502020202020204" pitchFamily="34" charset="0"/>
            </a:rPr>
            <a:t>Transport</a:t>
          </a:r>
          <a:r>
            <a:rPr lang="it-IT" sz="1400" b="1" dirty="0">
              <a:latin typeface="Century Gothic" panose="020B0502020202020204" pitchFamily="34" charset="0"/>
            </a:rPr>
            <a:t> and Agrifood</a:t>
          </a:r>
        </a:p>
      </dgm:t>
    </dgm:pt>
    <dgm:pt modelId="{3C44BC34-5670-44F9-AD60-F2CE9DA2B9F3}" type="parTrans" cxnId="{508C7916-B633-4D10-8424-05BF056AF668}">
      <dgm:prSet/>
      <dgm:spPr/>
      <dgm:t>
        <a:bodyPr/>
        <a:lstStyle/>
        <a:p>
          <a:endParaRPr lang="it-IT"/>
        </a:p>
      </dgm:t>
    </dgm:pt>
    <dgm:pt modelId="{77FFA4CE-D9B0-47F7-A148-E736239A2FA5}" type="sibTrans" cxnId="{508C7916-B633-4D10-8424-05BF056AF668}">
      <dgm:prSet/>
      <dgm:spPr/>
      <dgm:t>
        <a:bodyPr/>
        <a:lstStyle/>
        <a:p>
          <a:endParaRPr lang="it-IT"/>
        </a:p>
      </dgm:t>
    </dgm:pt>
    <dgm:pt modelId="{BB1DDD5E-9AEB-4D25-A5B2-97D6BD3F2B64}">
      <dgm:prSet phldrT="[Testo]" custT="1"/>
      <dgm:spPr>
        <a:solidFill>
          <a:srgbClr val="913533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marL="0" indent="0">
            <a:buNone/>
          </a:pPr>
          <a:r>
            <a:rPr lang="it-IT" sz="1400" b="1" dirty="0">
              <a:latin typeface="Century Gothic" panose="020B0502020202020204" pitchFamily="34" charset="0"/>
            </a:rPr>
            <a:t>Energy, Pharma/</a:t>
          </a:r>
          <a:r>
            <a:rPr lang="it-IT" sz="1400" b="1" dirty="0" err="1">
              <a:latin typeface="Century Gothic" panose="020B0502020202020204" pitchFamily="34" charset="0"/>
            </a:rPr>
            <a:t>chemistry</a:t>
          </a:r>
          <a:r>
            <a:rPr lang="it-IT" sz="1400" b="1" dirty="0">
              <a:latin typeface="Century Gothic" panose="020B0502020202020204" pitchFamily="34" charset="0"/>
            </a:rPr>
            <a:t>, Services</a:t>
          </a:r>
        </a:p>
      </dgm:t>
    </dgm:pt>
    <dgm:pt modelId="{6C8AA75E-F9D0-44B1-AE01-8A98B0C45E6F}" type="parTrans" cxnId="{37651123-F66E-4C38-A1B7-D21F6886E200}">
      <dgm:prSet/>
      <dgm:spPr/>
      <dgm:t>
        <a:bodyPr/>
        <a:lstStyle/>
        <a:p>
          <a:endParaRPr lang="it-IT"/>
        </a:p>
      </dgm:t>
    </dgm:pt>
    <dgm:pt modelId="{B457899C-4DC5-4018-B133-9F5943F78827}" type="sibTrans" cxnId="{37651123-F66E-4C38-A1B7-D21F6886E200}">
      <dgm:prSet/>
      <dgm:spPr/>
      <dgm:t>
        <a:bodyPr/>
        <a:lstStyle/>
        <a:p>
          <a:endParaRPr lang="it-IT"/>
        </a:p>
      </dgm:t>
    </dgm:pt>
    <dgm:pt modelId="{CBA647A5-0658-4DBD-973E-C0968DF79050}">
      <dgm:prSet phldrT="[Testo]"/>
      <dgm:spPr/>
      <dgm:t>
        <a:bodyPr/>
        <a:lstStyle/>
        <a:p>
          <a:endParaRPr lang="it-IT" dirty="0"/>
        </a:p>
      </dgm:t>
    </dgm:pt>
    <dgm:pt modelId="{5B2CBE6D-B986-4409-939A-66FD04013F28}" type="parTrans" cxnId="{66395C41-51FE-4A86-B938-2F1313394E50}">
      <dgm:prSet/>
      <dgm:spPr/>
      <dgm:t>
        <a:bodyPr/>
        <a:lstStyle/>
        <a:p>
          <a:endParaRPr lang="it-IT"/>
        </a:p>
      </dgm:t>
    </dgm:pt>
    <dgm:pt modelId="{F57D153B-CBAE-448B-9424-465608D0764B}" type="sibTrans" cxnId="{66395C41-51FE-4A86-B938-2F1313394E50}">
      <dgm:prSet/>
      <dgm:spPr/>
      <dgm:t>
        <a:bodyPr/>
        <a:lstStyle/>
        <a:p>
          <a:endParaRPr lang="it-IT"/>
        </a:p>
      </dgm:t>
    </dgm:pt>
    <dgm:pt modelId="{A41B0458-F16A-4A98-862E-987E769B9E76}">
      <dgm:prSet phldrT="[Testo]" custT="1"/>
      <dgm:spPr>
        <a:solidFill>
          <a:srgbClr val="913533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marL="171450" indent="0"/>
          <a:endParaRPr lang="it-IT" sz="1600" b="1" dirty="0">
            <a:latin typeface="Century Gothic" panose="020B0502020202020204" pitchFamily="34" charset="0"/>
          </a:endParaRPr>
        </a:p>
      </dgm:t>
    </dgm:pt>
    <dgm:pt modelId="{19F1FBBC-3D02-4D59-93C2-CB483517605B}" type="parTrans" cxnId="{3A8283B0-F86E-4C26-AE8F-2DF15A62F69F}">
      <dgm:prSet/>
      <dgm:spPr/>
      <dgm:t>
        <a:bodyPr/>
        <a:lstStyle/>
        <a:p>
          <a:endParaRPr lang="it-IT"/>
        </a:p>
      </dgm:t>
    </dgm:pt>
    <dgm:pt modelId="{4FDDFBB9-C2CD-4685-B44F-CFE7D4382208}" type="sibTrans" cxnId="{3A8283B0-F86E-4C26-AE8F-2DF15A62F69F}">
      <dgm:prSet/>
      <dgm:spPr/>
      <dgm:t>
        <a:bodyPr/>
        <a:lstStyle/>
        <a:p>
          <a:endParaRPr lang="it-IT"/>
        </a:p>
      </dgm:t>
    </dgm:pt>
    <dgm:pt modelId="{46C76CC3-293C-4298-8907-B98B05FA4A61}">
      <dgm:prSet phldrT="[Testo]" custT="1"/>
      <dgm:spPr>
        <a:solidFill>
          <a:srgbClr val="913533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marL="171450" indent="0"/>
          <a:endParaRPr lang="it-IT" sz="1600" b="1" dirty="0">
            <a:latin typeface="Century Gothic" panose="020B0502020202020204" pitchFamily="34" charset="0"/>
          </a:endParaRPr>
        </a:p>
      </dgm:t>
    </dgm:pt>
    <dgm:pt modelId="{0CA3E1D8-EF32-4709-B989-9345B221DD56}" type="parTrans" cxnId="{9556BE96-69EF-4314-8806-89D9728E74F7}">
      <dgm:prSet/>
      <dgm:spPr/>
      <dgm:t>
        <a:bodyPr/>
        <a:lstStyle/>
        <a:p>
          <a:endParaRPr lang="it-IT"/>
        </a:p>
      </dgm:t>
    </dgm:pt>
    <dgm:pt modelId="{BA289409-5D8F-42B3-8143-057B0124C902}" type="sibTrans" cxnId="{9556BE96-69EF-4314-8806-89D9728E74F7}">
      <dgm:prSet/>
      <dgm:spPr/>
      <dgm:t>
        <a:bodyPr/>
        <a:lstStyle/>
        <a:p>
          <a:endParaRPr lang="it-IT"/>
        </a:p>
      </dgm:t>
    </dgm:pt>
    <dgm:pt modelId="{1DA41B6D-3145-4209-AB36-1CE580FD8D83}">
      <dgm:prSet phldrT="[Testo]" custT="1"/>
      <dgm:spPr>
        <a:solidFill>
          <a:srgbClr val="913533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marL="171450" indent="0"/>
          <a:endParaRPr lang="it-IT" sz="1600" b="1" dirty="0">
            <a:latin typeface="Century Gothic" panose="020B0502020202020204" pitchFamily="34" charset="0"/>
          </a:endParaRPr>
        </a:p>
      </dgm:t>
    </dgm:pt>
    <dgm:pt modelId="{B61E9801-2BA2-45F4-B161-020CC94986C3}" type="parTrans" cxnId="{FFA8B078-2444-4AA1-95C6-2CFDA6025EEF}">
      <dgm:prSet/>
      <dgm:spPr/>
      <dgm:t>
        <a:bodyPr/>
        <a:lstStyle/>
        <a:p>
          <a:endParaRPr lang="it-IT"/>
        </a:p>
      </dgm:t>
    </dgm:pt>
    <dgm:pt modelId="{7BEB2BE3-BD74-47C5-821F-C55F82F961DB}" type="sibTrans" cxnId="{FFA8B078-2444-4AA1-95C6-2CFDA6025EEF}">
      <dgm:prSet/>
      <dgm:spPr/>
      <dgm:t>
        <a:bodyPr/>
        <a:lstStyle/>
        <a:p>
          <a:endParaRPr lang="it-IT"/>
        </a:p>
      </dgm:t>
    </dgm:pt>
    <dgm:pt modelId="{6E1FA802-7BB7-49A8-99CC-9BC9FF5C97A5}">
      <dgm:prSet phldrT="[Testo]" custT="1"/>
      <dgm:spPr>
        <a:solidFill>
          <a:srgbClr val="913533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marL="171450" indent="0"/>
          <a:endParaRPr lang="it-IT" sz="1600" b="1" dirty="0">
            <a:latin typeface="Century Gothic" panose="020B0502020202020204" pitchFamily="34" charset="0"/>
          </a:endParaRPr>
        </a:p>
      </dgm:t>
    </dgm:pt>
    <dgm:pt modelId="{4A55066A-7EDE-4C7B-8EEC-0037813E31E7}" type="parTrans" cxnId="{C43D8380-2B49-4A34-8F24-94DA7D494DA4}">
      <dgm:prSet/>
      <dgm:spPr/>
      <dgm:t>
        <a:bodyPr/>
        <a:lstStyle/>
        <a:p>
          <a:endParaRPr lang="it-IT"/>
        </a:p>
      </dgm:t>
    </dgm:pt>
    <dgm:pt modelId="{86EF5717-51C2-4FAF-8104-6365D826385D}" type="sibTrans" cxnId="{C43D8380-2B49-4A34-8F24-94DA7D494DA4}">
      <dgm:prSet/>
      <dgm:spPr/>
      <dgm:t>
        <a:bodyPr/>
        <a:lstStyle/>
        <a:p>
          <a:endParaRPr lang="it-IT"/>
        </a:p>
      </dgm:t>
    </dgm:pt>
    <dgm:pt modelId="{8CACD6E7-7713-4B01-AF0D-A89EAB670CE7}">
      <dgm:prSet phldrT="[Testo]" custT="1"/>
      <dgm:spPr>
        <a:solidFill>
          <a:srgbClr val="913533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marL="171450" indent="0"/>
          <a:endParaRPr lang="it-IT" sz="1600" b="1" dirty="0">
            <a:latin typeface="Century Gothic" panose="020B0502020202020204" pitchFamily="34" charset="0"/>
          </a:endParaRPr>
        </a:p>
      </dgm:t>
    </dgm:pt>
    <dgm:pt modelId="{211E6CF0-7F88-474E-8FEC-9BEB6CB149A3}" type="parTrans" cxnId="{E7C9C5A3-B262-4E5F-8467-AF2C5FDBD532}">
      <dgm:prSet/>
      <dgm:spPr/>
      <dgm:t>
        <a:bodyPr/>
        <a:lstStyle/>
        <a:p>
          <a:endParaRPr lang="it-IT"/>
        </a:p>
      </dgm:t>
    </dgm:pt>
    <dgm:pt modelId="{C39C743F-0C57-4582-A27A-3F549CFE5965}" type="sibTrans" cxnId="{E7C9C5A3-B262-4E5F-8467-AF2C5FDBD532}">
      <dgm:prSet/>
      <dgm:spPr/>
      <dgm:t>
        <a:bodyPr/>
        <a:lstStyle/>
        <a:p>
          <a:endParaRPr lang="it-IT"/>
        </a:p>
      </dgm:t>
    </dgm:pt>
    <dgm:pt modelId="{D9C98A59-D56C-45C8-AE62-B9B469801413}">
      <dgm:prSet phldrT="[Testo]" custT="1"/>
      <dgm:spPr>
        <a:solidFill>
          <a:srgbClr val="913533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marL="171450" indent="0"/>
          <a:endParaRPr lang="it-IT" sz="1600" b="1" dirty="0">
            <a:latin typeface="Century Gothic" panose="020B0502020202020204" pitchFamily="34" charset="0"/>
          </a:endParaRPr>
        </a:p>
      </dgm:t>
    </dgm:pt>
    <dgm:pt modelId="{77A4D780-B72C-413B-8EB6-1E75225BB0BF}" type="parTrans" cxnId="{9CB7C2C6-3898-4790-AB3A-52CA926C4E5D}">
      <dgm:prSet/>
      <dgm:spPr/>
      <dgm:t>
        <a:bodyPr/>
        <a:lstStyle/>
        <a:p>
          <a:endParaRPr lang="it-IT"/>
        </a:p>
      </dgm:t>
    </dgm:pt>
    <dgm:pt modelId="{D8C8E3F0-F88C-44BE-873C-75E6F02F9E8F}" type="sibTrans" cxnId="{9CB7C2C6-3898-4790-AB3A-52CA926C4E5D}">
      <dgm:prSet/>
      <dgm:spPr/>
      <dgm:t>
        <a:bodyPr/>
        <a:lstStyle/>
        <a:p>
          <a:endParaRPr lang="it-IT"/>
        </a:p>
      </dgm:t>
    </dgm:pt>
    <dgm:pt modelId="{667FFCDB-FB56-4553-B2B5-6591B9F83ACA}">
      <dgm:prSet phldrT="[Testo]" custT="1"/>
      <dgm:spPr>
        <a:solidFill>
          <a:srgbClr val="913533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marL="0" indent="0">
            <a:buNone/>
          </a:pPr>
          <a:r>
            <a:rPr lang="it-IT" sz="1400" b="1" dirty="0">
              <a:latin typeface="Century Gothic" panose="020B0502020202020204" pitchFamily="34" charset="0"/>
            </a:rPr>
            <a:t>Industrial Automation &amp; ICT</a:t>
          </a:r>
        </a:p>
      </dgm:t>
    </dgm:pt>
    <dgm:pt modelId="{B60D8983-452F-4535-8FB1-D7C18516EF81}" type="sibTrans" cxnId="{91F451B8-3C97-4AC2-A35E-957B3AF528D6}">
      <dgm:prSet/>
      <dgm:spPr/>
      <dgm:t>
        <a:bodyPr/>
        <a:lstStyle/>
        <a:p>
          <a:endParaRPr lang="it-IT"/>
        </a:p>
      </dgm:t>
    </dgm:pt>
    <dgm:pt modelId="{49BB71C9-0C3E-4E19-8E0B-B7CDF8CC6FAE}" type="parTrans" cxnId="{91F451B8-3C97-4AC2-A35E-957B3AF528D6}">
      <dgm:prSet/>
      <dgm:spPr/>
      <dgm:t>
        <a:bodyPr/>
        <a:lstStyle/>
        <a:p>
          <a:endParaRPr lang="it-IT"/>
        </a:p>
      </dgm:t>
    </dgm:pt>
    <dgm:pt modelId="{AA9DCC3C-718C-4C96-8F36-AF5E02C4A1EA}" type="pres">
      <dgm:prSet presAssocID="{A3ADFB7C-3630-47F8-985D-F29A4386329B}" presName="linearFlow" presStyleCnt="0">
        <dgm:presLayoutVars>
          <dgm:dir/>
          <dgm:animLvl val="lvl"/>
          <dgm:resizeHandles/>
        </dgm:presLayoutVars>
      </dgm:prSet>
      <dgm:spPr/>
    </dgm:pt>
    <dgm:pt modelId="{4F4EE91E-54B1-43E6-9ADC-5C0A5015EE97}" type="pres">
      <dgm:prSet presAssocID="{F6CC77D8-6A0E-4247-A200-09D4FBC19B41}" presName="compositeNode" presStyleCnt="0">
        <dgm:presLayoutVars>
          <dgm:bulletEnabled val="1"/>
        </dgm:presLayoutVars>
      </dgm:prSet>
      <dgm:spPr/>
    </dgm:pt>
    <dgm:pt modelId="{9F71ED16-62A2-4BF4-9BA0-3D9DAC0EB4AB}" type="pres">
      <dgm:prSet presAssocID="{F6CC77D8-6A0E-4247-A200-09D4FBC19B41}" presName="image" presStyleLbl="fgImgPlace1" presStyleIdx="0" presStyleCnt="3" custScaleX="248033" custScaleY="220441" custLinFactX="27992" custLinFactNeighborX="10000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</dgm:spPr>
    </dgm:pt>
    <dgm:pt modelId="{7950422F-2D20-4EC5-B6E1-616EBD1B1300}" type="pres">
      <dgm:prSet presAssocID="{F6CC77D8-6A0E-4247-A200-09D4FBC19B41}" presName="childNode" presStyleLbl="node1" presStyleIdx="0" presStyleCnt="3" custScaleX="123275" custScaleY="109781" custLinFactNeighborX="24761" custLinFactNeighborY="1496">
        <dgm:presLayoutVars>
          <dgm:bulletEnabled val="1"/>
        </dgm:presLayoutVars>
      </dgm:prSet>
      <dgm:spPr/>
    </dgm:pt>
    <dgm:pt modelId="{7A829A7A-F908-4A01-8EC4-835C898AD439}" type="pres">
      <dgm:prSet presAssocID="{F6CC77D8-6A0E-4247-A200-09D4FBC19B41}" presName="parentNode" presStyleLbl="revTx" presStyleIdx="0" presStyleCnt="3">
        <dgm:presLayoutVars>
          <dgm:chMax val="0"/>
          <dgm:bulletEnabled val="1"/>
        </dgm:presLayoutVars>
      </dgm:prSet>
      <dgm:spPr/>
    </dgm:pt>
    <dgm:pt modelId="{2BC82514-3167-45BC-8F17-AA592D07877E}" type="pres">
      <dgm:prSet presAssocID="{49AE3745-BAEC-4E9B-8FDE-4712AB0BB4B3}" presName="sibTrans" presStyleCnt="0"/>
      <dgm:spPr/>
    </dgm:pt>
    <dgm:pt modelId="{75092641-11B6-4EA5-94D4-C702B8EC030B}" type="pres">
      <dgm:prSet presAssocID="{FA0A0C89-3354-46B1-AF81-1667571C41A1}" presName="compositeNode" presStyleCnt="0">
        <dgm:presLayoutVars>
          <dgm:bulletEnabled val="1"/>
        </dgm:presLayoutVars>
      </dgm:prSet>
      <dgm:spPr/>
    </dgm:pt>
    <dgm:pt modelId="{D7421CD7-E585-4373-BFB2-EB9466928521}" type="pres">
      <dgm:prSet presAssocID="{FA0A0C89-3354-46B1-AF81-1667571C41A1}" presName="image" presStyleLbl="fgImgPlace1" presStyleIdx="1" presStyleCnt="3" custScaleX="248159" custScaleY="217058" custLinFactNeighborX="9644" custLinFactNeighborY="8707"/>
      <dgm:spPr>
        <a:blipFill rotWithShape="1">
          <a:blip xmlns:r="http://schemas.openxmlformats.org/officeDocument/2006/relationships" r:embed="rId2"/>
          <a:srcRect/>
          <a:stretch>
            <a:fillRect l="-13000" r="-13000"/>
          </a:stretch>
        </a:blipFill>
      </dgm:spPr>
    </dgm:pt>
    <dgm:pt modelId="{2E3EBB01-7C4C-4F9E-A482-A62A919CC00E}" type="pres">
      <dgm:prSet presAssocID="{FA0A0C89-3354-46B1-AF81-1667571C41A1}" presName="childNode" presStyleLbl="node1" presStyleIdx="1" presStyleCnt="3" custScaleX="119908" custScaleY="110095" custLinFactNeighborX="-35247">
        <dgm:presLayoutVars>
          <dgm:bulletEnabled val="1"/>
        </dgm:presLayoutVars>
      </dgm:prSet>
      <dgm:spPr/>
    </dgm:pt>
    <dgm:pt modelId="{8C1EE8DC-38AE-4E39-89A0-5A11EDBF178F}" type="pres">
      <dgm:prSet presAssocID="{FA0A0C89-3354-46B1-AF81-1667571C41A1}" presName="parentNode" presStyleLbl="revTx" presStyleIdx="1" presStyleCnt="3">
        <dgm:presLayoutVars>
          <dgm:chMax val="0"/>
          <dgm:bulletEnabled val="1"/>
        </dgm:presLayoutVars>
      </dgm:prSet>
      <dgm:spPr/>
    </dgm:pt>
    <dgm:pt modelId="{CD84FF69-EFF6-4FDA-B0FD-BA48B4456CA7}" type="pres">
      <dgm:prSet presAssocID="{281F7F94-0859-48C7-8F01-9FD3E4B1E573}" presName="sibTrans" presStyleCnt="0"/>
      <dgm:spPr/>
    </dgm:pt>
    <dgm:pt modelId="{2BA33681-0B7B-4596-9469-1E67131CC918}" type="pres">
      <dgm:prSet presAssocID="{CBA647A5-0658-4DBD-973E-C0968DF79050}" presName="compositeNode" presStyleCnt="0">
        <dgm:presLayoutVars>
          <dgm:bulletEnabled val="1"/>
        </dgm:presLayoutVars>
      </dgm:prSet>
      <dgm:spPr/>
    </dgm:pt>
    <dgm:pt modelId="{5DB58365-729C-46BC-962A-BF2B3E6C051A}" type="pres">
      <dgm:prSet presAssocID="{CBA647A5-0658-4DBD-973E-C0968DF79050}" presName="image" presStyleLbl="fgImgPlace1" presStyleIdx="2" presStyleCnt="3" custScaleX="223697" custScaleY="221424" custLinFactX="-10582" custLinFactNeighborX="-100000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</dgm:spPr>
    </dgm:pt>
    <dgm:pt modelId="{BEA6943E-EAB8-436A-B5D4-FC0865077F1C}" type="pres">
      <dgm:prSet presAssocID="{CBA647A5-0658-4DBD-973E-C0968DF79050}" presName="childNode" presStyleLbl="node1" presStyleIdx="2" presStyleCnt="3" custScaleX="123320" custScaleY="110375" custLinFactNeighborX="-88754">
        <dgm:presLayoutVars>
          <dgm:bulletEnabled val="1"/>
        </dgm:presLayoutVars>
      </dgm:prSet>
      <dgm:spPr/>
    </dgm:pt>
    <dgm:pt modelId="{8081F5FF-894E-4CD6-B8F5-109A5C639F4B}" type="pres">
      <dgm:prSet presAssocID="{CBA647A5-0658-4DBD-973E-C0968DF79050}" presName="parentNode" presStyleLbl="revTx" presStyleIdx="2" presStyleCnt="3">
        <dgm:presLayoutVars>
          <dgm:chMax val="0"/>
          <dgm:bulletEnabled val="1"/>
        </dgm:presLayoutVars>
      </dgm:prSet>
      <dgm:spPr/>
    </dgm:pt>
  </dgm:ptLst>
  <dgm:cxnLst>
    <dgm:cxn modelId="{00D0BC00-56F5-4B9B-8DFE-E00A9CD9815A}" type="presOf" srcId="{1DA41B6D-3145-4209-AB36-1CE580FD8D83}" destId="{BEA6943E-EAB8-436A-B5D4-FC0865077F1C}" srcOrd="0" destOrd="0" presId="urn:microsoft.com/office/officeart/2005/8/layout/hList2"/>
    <dgm:cxn modelId="{508C7916-B633-4D10-8424-05BF056AF668}" srcId="{FA0A0C89-3354-46B1-AF81-1667571C41A1}" destId="{17AC5A3F-0950-437C-AFB6-347F1A49370F}" srcOrd="2" destOrd="0" parTransId="{3C44BC34-5670-44F9-AD60-F2CE9DA2B9F3}" sibTransId="{77FFA4CE-D9B0-47F7-A148-E736239A2FA5}"/>
    <dgm:cxn modelId="{3BFDA01D-63BF-4749-84F7-2541B8577E9B}" type="presOf" srcId="{17AC5A3F-0950-437C-AFB6-347F1A49370F}" destId="{2E3EBB01-7C4C-4F9E-A482-A62A919CC00E}" srcOrd="0" destOrd="2" presId="urn:microsoft.com/office/officeart/2005/8/layout/hList2"/>
    <dgm:cxn modelId="{37651123-F66E-4C38-A1B7-D21F6886E200}" srcId="{CBA647A5-0658-4DBD-973E-C0968DF79050}" destId="{BB1DDD5E-9AEB-4D25-A5B2-97D6BD3F2B64}" srcOrd="2" destOrd="0" parTransId="{6C8AA75E-F9D0-44B1-AE01-8A98B0C45E6F}" sibTransId="{B457899C-4DC5-4018-B133-9F5943F78827}"/>
    <dgm:cxn modelId="{86B9B22D-0D57-492F-AB13-6C6EDDD2F0B4}" type="presOf" srcId="{F6CC77D8-6A0E-4247-A200-09D4FBC19B41}" destId="{7A829A7A-F908-4A01-8EC4-835C898AD439}" srcOrd="0" destOrd="0" presId="urn:microsoft.com/office/officeart/2005/8/layout/hList2"/>
    <dgm:cxn modelId="{1F1AAA34-EF4D-44C0-879A-B88F74A1DFD9}" type="presOf" srcId="{A41B0458-F16A-4A98-862E-987E769B9E76}" destId="{2E3EBB01-7C4C-4F9E-A482-A62A919CC00E}" srcOrd="0" destOrd="0" presId="urn:microsoft.com/office/officeart/2005/8/layout/hList2"/>
    <dgm:cxn modelId="{3AD13A3C-3337-4421-9954-94F5113CDEEF}" type="presOf" srcId="{667FFCDB-FB56-4553-B2B5-6591B9F83ACA}" destId="{7950422F-2D20-4EC5-B6E1-616EBD1B1300}" srcOrd="0" destOrd="2" presId="urn:microsoft.com/office/officeart/2005/8/layout/hList2"/>
    <dgm:cxn modelId="{2382AF5E-61F2-4D66-AAE8-EDE3C5A5AED9}" type="presOf" srcId="{D9C98A59-D56C-45C8-AE62-B9B469801413}" destId="{7950422F-2D20-4EC5-B6E1-616EBD1B1300}" srcOrd="0" destOrd="1" presId="urn:microsoft.com/office/officeart/2005/8/layout/hList2"/>
    <dgm:cxn modelId="{66395C41-51FE-4A86-B938-2F1313394E50}" srcId="{A3ADFB7C-3630-47F8-985D-F29A4386329B}" destId="{CBA647A5-0658-4DBD-973E-C0968DF79050}" srcOrd="2" destOrd="0" parTransId="{5B2CBE6D-B986-4409-939A-66FD04013F28}" sibTransId="{F57D153B-CBAE-448B-9424-465608D0764B}"/>
    <dgm:cxn modelId="{719F876C-C88E-495C-95C7-3CA57446F136}" type="presOf" srcId="{6E1FA802-7BB7-49A8-99CC-9BC9FF5C97A5}" destId="{BEA6943E-EAB8-436A-B5D4-FC0865077F1C}" srcOrd="0" destOrd="1" presId="urn:microsoft.com/office/officeart/2005/8/layout/hList2"/>
    <dgm:cxn modelId="{9211D773-1BE8-47FD-9787-5EDF2201B61A}" type="presOf" srcId="{A3ADFB7C-3630-47F8-985D-F29A4386329B}" destId="{AA9DCC3C-718C-4C96-8F36-AF5E02C4A1EA}" srcOrd="0" destOrd="0" presId="urn:microsoft.com/office/officeart/2005/8/layout/hList2"/>
    <dgm:cxn modelId="{FFA8B078-2444-4AA1-95C6-2CFDA6025EEF}" srcId="{CBA647A5-0658-4DBD-973E-C0968DF79050}" destId="{1DA41B6D-3145-4209-AB36-1CE580FD8D83}" srcOrd="0" destOrd="0" parTransId="{B61E9801-2BA2-45F4-B161-020CC94986C3}" sibTransId="{7BEB2BE3-BD74-47C5-821F-C55F82F961DB}"/>
    <dgm:cxn modelId="{4DD5E859-F5E7-4469-9D79-8509F1D30C39}" srcId="{A3ADFB7C-3630-47F8-985D-F29A4386329B}" destId="{F6CC77D8-6A0E-4247-A200-09D4FBC19B41}" srcOrd="0" destOrd="0" parTransId="{F2EA46F2-BAF4-4430-A1A6-D06B36E6D527}" sibTransId="{49AE3745-BAEC-4E9B-8FDE-4712AB0BB4B3}"/>
    <dgm:cxn modelId="{C43D8380-2B49-4A34-8F24-94DA7D494DA4}" srcId="{CBA647A5-0658-4DBD-973E-C0968DF79050}" destId="{6E1FA802-7BB7-49A8-99CC-9BC9FF5C97A5}" srcOrd="1" destOrd="0" parTransId="{4A55066A-7EDE-4C7B-8EEC-0037813E31E7}" sibTransId="{86EF5717-51C2-4FAF-8104-6365D826385D}"/>
    <dgm:cxn modelId="{420ED482-214F-45E2-A238-16D4578098D1}" type="presOf" srcId="{FA0A0C89-3354-46B1-AF81-1667571C41A1}" destId="{8C1EE8DC-38AE-4E39-89A0-5A11EDBF178F}" srcOrd="0" destOrd="0" presId="urn:microsoft.com/office/officeart/2005/8/layout/hList2"/>
    <dgm:cxn modelId="{9556BE96-69EF-4314-8806-89D9728E74F7}" srcId="{FA0A0C89-3354-46B1-AF81-1667571C41A1}" destId="{46C76CC3-293C-4298-8907-B98B05FA4A61}" srcOrd="1" destOrd="0" parTransId="{0CA3E1D8-EF32-4709-B989-9345B221DD56}" sibTransId="{BA289409-5D8F-42B3-8143-057B0124C902}"/>
    <dgm:cxn modelId="{E7C9C5A3-B262-4E5F-8467-AF2C5FDBD532}" srcId="{F6CC77D8-6A0E-4247-A200-09D4FBC19B41}" destId="{8CACD6E7-7713-4B01-AF0D-A89EAB670CE7}" srcOrd="0" destOrd="0" parTransId="{211E6CF0-7F88-474E-8FEC-9BEB6CB149A3}" sibTransId="{C39C743F-0C57-4582-A27A-3F549CFE5965}"/>
    <dgm:cxn modelId="{04706EAE-5D02-4FFD-A84D-B91C068172B4}" type="presOf" srcId="{46C76CC3-293C-4298-8907-B98B05FA4A61}" destId="{2E3EBB01-7C4C-4F9E-A482-A62A919CC00E}" srcOrd="0" destOrd="1" presId="urn:microsoft.com/office/officeart/2005/8/layout/hList2"/>
    <dgm:cxn modelId="{D3E821AF-2A6A-4781-A5B2-7C22923BBC3D}" srcId="{A3ADFB7C-3630-47F8-985D-F29A4386329B}" destId="{FA0A0C89-3354-46B1-AF81-1667571C41A1}" srcOrd="1" destOrd="0" parTransId="{A0077459-4102-4B09-9309-F48D49DBE7F7}" sibTransId="{281F7F94-0859-48C7-8F01-9FD3E4B1E573}"/>
    <dgm:cxn modelId="{3A8283B0-F86E-4C26-AE8F-2DF15A62F69F}" srcId="{FA0A0C89-3354-46B1-AF81-1667571C41A1}" destId="{A41B0458-F16A-4A98-862E-987E769B9E76}" srcOrd="0" destOrd="0" parTransId="{19F1FBBC-3D02-4D59-93C2-CB483517605B}" sibTransId="{4FDDFBB9-C2CD-4685-B44F-CFE7D4382208}"/>
    <dgm:cxn modelId="{91F451B8-3C97-4AC2-A35E-957B3AF528D6}" srcId="{F6CC77D8-6A0E-4247-A200-09D4FBC19B41}" destId="{667FFCDB-FB56-4553-B2B5-6591B9F83ACA}" srcOrd="2" destOrd="0" parTransId="{49BB71C9-0C3E-4E19-8E0B-B7CDF8CC6FAE}" sibTransId="{B60D8983-452F-4535-8FB1-D7C18516EF81}"/>
    <dgm:cxn modelId="{22020FBC-AAE9-42AD-8401-95B6243A2C9A}" type="presOf" srcId="{CBA647A5-0658-4DBD-973E-C0968DF79050}" destId="{8081F5FF-894E-4CD6-B8F5-109A5C639F4B}" srcOrd="0" destOrd="0" presId="urn:microsoft.com/office/officeart/2005/8/layout/hList2"/>
    <dgm:cxn modelId="{9CB7C2C6-3898-4790-AB3A-52CA926C4E5D}" srcId="{F6CC77D8-6A0E-4247-A200-09D4FBC19B41}" destId="{D9C98A59-D56C-45C8-AE62-B9B469801413}" srcOrd="1" destOrd="0" parTransId="{77A4D780-B72C-413B-8EB6-1E75225BB0BF}" sibTransId="{D8C8E3F0-F88C-44BE-873C-75E6F02F9E8F}"/>
    <dgm:cxn modelId="{0C6EA5CF-1D0D-445E-9D8B-A79E7765FA45}" type="presOf" srcId="{BB1DDD5E-9AEB-4D25-A5B2-97D6BD3F2B64}" destId="{BEA6943E-EAB8-436A-B5D4-FC0865077F1C}" srcOrd="0" destOrd="2" presId="urn:microsoft.com/office/officeart/2005/8/layout/hList2"/>
    <dgm:cxn modelId="{60D29AD6-6A35-4B00-9488-E8E1F839180F}" type="presOf" srcId="{8CACD6E7-7713-4B01-AF0D-A89EAB670CE7}" destId="{7950422F-2D20-4EC5-B6E1-616EBD1B1300}" srcOrd="0" destOrd="0" presId="urn:microsoft.com/office/officeart/2005/8/layout/hList2"/>
    <dgm:cxn modelId="{7D43A3E2-C92B-41C1-871F-2FF2D5488D6E}" type="presParOf" srcId="{AA9DCC3C-718C-4C96-8F36-AF5E02C4A1EA}" destId="{4F4EE91E-54B1-43E6-9ADC-5C0A5015EE97}" srcOrd="0" destOrd="0" presId="urn:microsoft.com/office/officeart/2005/8/layout/hList2"/>
    <dgm:cxn modelId="{F19556B4-F374-4145-8464-9573949E6FFB}" type="presParOf" srcId="{4F4EE91E-54B1-43E6-9ADC-5C0A5015EE97}" destId="{9F71ED16-62A2-4BF4-9BA0-3D9DAC0EB4AB}" srcOrd="0" destOrd="0" presId="urn:microsoft.com/office/officeart/2005/8/layout/hList2"/>
    <dgm:cxn modelId="{2D465A08-0537-4D78-9BD9-5A2370A03ABD}" type="presParOf" srcId="{4F4EE91E-54B1-43E6-9ADC-5C0A5015EE97}" destId="{7950422F-2D20-4EC5-B6E1-616EBD1B1300}" srcOrd="1" destOrd="0" presId="urn:microsoft.com/office/officeart/2005/8/layout/hList2"/>
    <dgm:cxn modelId="{99F45123-B8B3-45CF-BE17-44C00405CF82}" type="presParOf" srcId="{4F4EE91E-54B1-43E6-9ADC-5C0A5015EE97}" destId="{7A829A7A-F908-4A01-8EC4-835C898AD439}" srcOrd="2" destOrd="0" presId="urn:microsoft.com/office/officeart/2005/8/layout/hList2"/>
    <dgm:cxn modelId="{5F4F4E79-6810-4400-91A9-064FF463D38F}" type="presParOf" srcId="{AA9DCC3C-718C-4C96-8F36-AF5E02C4A1EA}" destId="{2BC82514-3167-45BC-8F17-AA592D07877E}" srcOrd="1" destOrd="0" presId="urn:microsoft.com/office/officeart/2005/8/layout/hList2"/>
    <dgm:cxn modelId="{F7D2A554-FDE7-48C7-A064-5775E44EAD18}" type="presParOf" srcId="{AA9DCC3C-718C-4C96-8F36-AF5E02C4A1EA}" destId="{75092641-11B6-4EA5-94D4-C702B8EC030B}" srcOrd="2" destOrd="0" presId="urn:microsoft.com/office/officeart/2005/8/layout/hList2"/>
    <dgm:cxn modelId="{6A837293-CA44-4028-9A4C-0E4EBE3C077B}" type="presParOf" srcId="{75092641-11B6-4EA5-94D4-C702B8EC030B}" destId="{D7421CD7-E585-4373-BFB2-EB9466928521}" srcOrd="0" destOrd="0" presId="urn:microsoft.com/office/officeart/2005/8/layout/hList2"/>
    <dgm:cxn modelId="{C6C78912-F9A3-4B36-BFB2-110EA4A76F1D}" type="presParOf" srcId="{75092641-11B6-4EA5-94D4-C702B8EC030B}" destId="{2E3EBB01-7C4C-4F9E-A482-A62A919CC00E}" srcOrd="1" destOrd="0" presId="urn:microsoft.com/office/officeart/2005/8/layout/hList2"/>
    <dgm:cxn modelId="{EA640EBB-D02D-43BC-A1E3-B272E5301FE8}" type="presParOf" srcId="{75092641-11B6-4EA5-94D4-C702B8EC030B}" destId="{8C1EE8DC-38AE-4E39-89A0-5A11EDBF178F}" srcOrd="2" destOrd="0" presId="urn:microsoft.com/office/officeart/2005/8/layout/hList2"/>
    <dgm:cxn modelId="{64C80AF5-35C5-49DA-847B-E01766F2590B}" type="presParOf" srcId="{AA9DCC3C-718C-4C96-8F36-AF5E02C4A1EA}" destId="{CD84FF69-EFF6-4FDA-B0FD-BA48B4456CA7}" srcOrd="3" destOrd="0" presId="urn:microsoft.com/office/officeart/2005/8/layout/hList2"/>
    <dgm:cxn modelId="{9764E276-0347-4FE6-BDA7-D3D0C1E88687}" type="presParOf" srcId="{AA9DCC3C-718C-4C96-8F36-AF5E02C4A1EA}" destId="{2BA33681-0B7B-4596-9469-1E67131CC918}" srcOrd="4" destOrd="0" presId="urn:microsoft.com/office/officeart/2005/8/layout/hList2"/>
    <dgm:cxn modelId="{2D30AD04-32E3-4DBB-99F5-03EC8F48C99C}" type="presParOf" srcId="{2BA33681-0B7B-4596-9469-1E67131CC918}" destId="{5DB58365-729C-46BC-962A-BF2B3E6C051A}" srcOrd="0" destOrd="0" presId="urn:microsoft.com/office/officeart/2005/8/layout/hList2"/>
    <dgm:cxn modelId="{42CF3E3B-AB7E-49B0-AD06-DAE4050DBE27}" type="presParOf" srcId="{2BA33681-0B7B-4596-9469-1E67131CC918}" destId="{BEA6943E-EAB8-436A-B5D4-FC0865077F1C}" srcOrd="1" destOrd="0" presId="urn:microsoft.com/office/officeart/2005/8/layout/hList2"/>
    <dgm:cxn modelId="{EF632E63-6D40-461F-B0C2-F84CF899096F}" type="presParOf" srcId="{2BA33681-0B7B-4596-9469-1E67131CC918}" destId="{8081F5FF-894E-4CD6-B8F5-109A5C639F4B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BB01DDB-C43B-EC4C-A126-D560B5F4CE44}" type="doc">
      <dgm:prSet loTypeId="urn:microsoft.com/office/officeart/2005/8/layout/vList3" loCatId="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it-IT"/>
        </a:p>
      </dgm:t>
    </dgm:pt>
    <dgm:pt modelId="{90BE2DEB-F709-6943-8C22-B064E4248885}">
      <dgm:prSet phldrT="[Testo]" custT="1"/>
      <dgm:spPr>
        <a:solidFill>
          <a:schemeClr val="bg1">
            <a:lumMod val="75000"/>
            <a:alpha val="58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l"/>
          <a:r>
            <a:rPr lang="it-IT" sz="1600" b="1" dirty="0">
              <a:solidFill>
                <a:schemeClr val="tx1"/>
              </a:solidFill>
              <a:latin typeface="Century Gothic" panose="020B0502020202020204" pitchFamily="34" charset="0"/>
            </a:rPr>
            <a:t>Corporate Partnerships</a:t>
          </a:r>
        </a:p>
      </dgm:t>
    </dgm:pt>
    <dgm:pt modelId="{7D98AC54-0981-DB4D-96CC-F117D9F40340}" type="parTrans" cxnId="{BA972EAD-26E0-1944-B6EA-73CB3B0F7398}">
      <dgm:prSet/>
      <dgm:spPr/>
      <dgm:t>
        <a:bodyPr/>
        <a:lstStyle/>
        <a:p>
          <a:endParaRPr lang="it-IT" sz="1600" b="1"/>
        </a:p>
      </dgm:t>
    </dgm:pt>
    <dgm:pt modelId="{E6DD46B1-AE1E-6F44-8CB9-1A400984259F}" type="sibTrans" cxnId="{BA972EAD-26E0-1944-B6EA-73CB3B0F7398}">
      <dgm:prSet/>
      <dgm:spPr/>
      <dgm:t>
        <a:bodyPr/>
        <a:lstStyle/>
        <a:p>
          <a:endParaRPr lang="it-IT" sz="1600" b="1"/>
        </a:p>
      </dgm:t>
    </dgm:pt>
    <dgm:pt modelId="{201089AD-B959-4706-90FA-64C49E4C1E96}">
      <dgm:prSet phldrT="[Testo]" custT="1"/>
      <dgm:spPr>
        <a:solidFill>
          <a:schemeClr val="bg1">
            <a:lumMod val="75000"/>
            <a:alpha val="58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l"/>
          <a:r>
            <a:rPr lang="it-IT" sz="1600" b="1" dirty="0">
              <a:solidFill>
                <a:schemeClr val="tx1"/>
              </a:solidFill>
              <a:latin typeface="Century Gothic" panose="020B0502020202020204" pitchFamily="34" charset="0"/>
            </a:rPr>
            <a:t>Local Partnerships and </a:t>
          </a:r>
          <a:r>
            <a:rPr lang="it-IT" sz="1600" b="1" dirty="0" err="1">
              <a:solidFill>
                <a:schemeClr val="tx1"/>
              </a:solidFill>
              <a:latin typeface="Century Gothic" panose="020B0502020202020204" pitchFamily="34" charset="0"/>
            </a:rPr>
            <a:t>Consultancy</a:t>
          </a:r>
          <a:r>
            <a:rPr lang="it-IT" sz="1600" b="1" dirty="0">
              <a:solidFill>
                <a:schemeClr val="tx1"/>
              </a:solidFill>
              <a:latin typeface="Century Gothic" panose="020B0502020202020204" pitchFamily="34" charset="0"/>
            </a:rPr>
            <a:t> to </a:t>
          </a:r>
          <a:r>
            <a:rPr lang="it-IT" sz="1600" b="1" dirty="0" err="1">
              <a:solidFill>
                <a:schemeClr val="tx1"/>
              </a:solidFill>
              <a:latin typeface="Century Gothic" panose="020B0502020202020204" pitchFamily="34" charset="0"/>
            </a:rPr>
            <a:t>SMEs</a:t>
          </a:r>
          <a:r>
            <a:rPr lang="it-IT" sz="1600" b="1" dirty="0">
              <a:solidFill>
                <a:schemeClr val="tx1"/>
              </a:solidFill>
              <a:latin typeface="Century Gothic" panose="020B0502020202020204" pitchFamily="34" charset="0"/>
            </a:rPr>
            <a:t> </a:t>
          </a:r>
        </a:p>
      </dgm:t>
    </dgm:pt>
    <dgm:pt modelId="{894BE14D-CACA-4079-9A6D-39CAA13B1354}" type="parTrans" cxnId="{39B136B5-C73B-4BCD-8093-E9C294C62A21}">
      <dgm:prSet/>
      <dgm:spPr/>
      <dgm:t>
        <a:bodyPr/>
        <a:lstStyle/>
        <a:p>
          <a:endParaRPr lang="it-IT"/>
        </a:p>
      </dgm:t>
    </dgm:pt>
    <dgm:pt modelId="{C869A39A-8DB6-49F7-B300-A6D1B590C7D1}" type="sibTrans" cxnId="{39B136B5-C73B-4BCD-8093-E9C294C62A21}">
      <dgm:prSet/>
      <dgm:spPr/>
      <dgm:t>
        <a:bodyPr/>
        <a:lstStyle/>
        <a:p>
          <a:endParaRPr lang="it-IT"/>
        </a:p>
      </dgm:t>
    </dgm:pt>
    <dgm:pt modelId="{6B45B7FC-6BA9-E946-AC97-C59E692366B6}" type="pres">
      <dgm:prSet presAssocID="{FBB01DDB-C43B-EC4C-A126-D560B5F4CE44}" presName="linearFlow" presStyleCnt="0">
        <dgm:presLayoutVars>
          <dgm:dir/>
          <dgm:resizeHandles val="exact"/>
        </dgm:presLayoutVars>
      </dgm:prSet>
      <dgm:spPr/>
    </dgm:pt>
    <dgm:pt modelId="{37D668CD-8E08-D545-93A3-3E3EE2D08824}" type="pres">
      <dgm:prSet presAssocID="{90BE2DEB-F709-6943-8C22-B064E4248885}" presName="composite" presStyleCnt="0"/>
      <dgm:spPr/>
    </dgm:pt>
    <dgm:pt modelId="{30E76D8B-BCC8-1F4E-A862-037DCBE96209}" type="pres">
      <dgm:prSet presAssocID="{90BE2DEB-F709-6943-8C22-B064E4248885}" presName="imgShp" presStyleLbl="fgImgPlace1" presStyleIdx="0" presStyleCnt="2"/>
      <dgm:spPr>
        <a:blipFill rotWithShape="1">
          <a:blip xmlns:r="http://schemas.openxmlformats.org/officeDocument/2006/relationships" r:embed="rId1"/>
          <a:srcRect/>
          <a:stretch>
            <a:fillRect/>
          </a:stretch>
        </a:blipFill>
        <a:ln>
          <a:solidFill>
            <a:schemeClr val="bg1">
              <a:lumMod val="50000"/>
            </a:schemeClr>
          </a:solidFill>
        </a:ln>
      </dgm:spPr>
    </dgm:pt>
    <dgm:pt modelId="{A3DE2257-F837-2D49-92A9-C4301561065D}" type="pres">
      <dgm:prSet presAssocID="{90BE2DEB-F709-6943-8C22-B064E4248885}" presName="txShp" presStyleLbl="node1" presStyleIdx="0" presStyleCnt="2" custScaleX="69752" custScaleY="99223" custLinFactNeighborX="-11811" custLinFactNeighborY="-1634">
        <dgm:presLayoutVars>
          <dgm:bulletEnabled val="1"/>
        </dgm:presLayoutVars>
      </dgm:prSet>
      <dgm:spPr/>
    </dgm:pt>
    <dgm:pt modelId="{634C5493-8BEE-49F0-BBFF-9B5DA4F72D82}" type="pres">
      <dgm:prSet presAssocID="{E6DD46B1-AE1E-6F44-8CB9-1A400984259F}" presName="spacing" presStyleCnt="0"/>
      <dgm:spPr/>
    </dgm:pt>
    <dgm:pt modelId="{005A5C35-71A8-4FC1-9ACA-C78BB051F4A2}" type="pres">
      <dgm:prSet presAssocID="{201089AD-B959-4706-90FA-64C49E4C1E96}" presName="composite" presStyleCnt="0"/>
      <dgm:spPr/>
    </dgm:pt>
    <dgm:pt modelId="{3E95E848-ED30-44E4-9335-C94EF50B7082}" type="pres">
      <dgm:prSet presAssocID="{201089AD-B959-4706-90FA-64C49E4C1E96}" presName="imgShp" presStyleLbl="fgImgPlace1" presStyleIdx="1" presStyleCnt="2"/>
      <dgm:spPr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chemeClr val="bg1">
              <a:lumMod val="50000"/>
            </a:schemeClr>
          </a:solidFill>
        </a:ln>
      </dgm:spPr>
    </dgm:pt>
    <dgm:pt modelId="{FE003FEA-403B-4A5B-A1B5-3DB9FE57BFA0}" type="pres">
      <dgm:prSet presAssocID="{201089AD-B959-4706-90FA-64C49E4C1E96}" presName="txShp" presStyleLbl="node1" presStyleIdx="1" presStyleCnt="2" custScaleX="69843" custLinFactNeighborX="-11713" custLinFactNeighborY="-1547">
        <dgm:presLayoutVars>
          <dgm:bulletEnabled val="1"/>
        </dgm:presLayoutVars>
      </dgm:prSet>
      <dgm:spPr/>
    </dgm:pt>
  </dgm:ptLst>
  <dgm:cxnLst>
    <dgm:cxn modelId="{93D44E26-01BA-934E-99DF-B368994F887F}" type="presOf" srcId="{FBB01DDB-C43B-EC4C-A126-D560B5F4CE44}" destId="{6B45B7FC-6BA9-E946-AC97-C59E692366B6}" srcOrd="0" destOrd="0" presId="urn:microsoft.com/office/officeart/2005/8/layout/vList3"/>
    <dgm:cxn modelId="{6A010564-4DBA-4346-8AEF-AE1D76A61022}" type="presOf" srcId="{90BE2DEB-F709-6943-8C22-B064E4248885}" destId="{A3DE2257-F837-2D49-92A9-C4301561065D}" srcOrd="0" destOrd="0" presId="urn:microsoft.com/office/officeart/2005/8/layout/vList3"/>
    <dgm:cxn modelId="{BA972EAD-26E0-1944-B6EA-73CB3B0F7398}" srcId="{FBB01DDB-C43B-EC4C-A126-D560B5F4CE44}" destId="{90BE2DEB-F709-6943-8C22-B064E4248885}" srcOrd="0" destOrd="0" parTransId="{7D98AC54-0981-DB4D-96CC-F117D9F40340}" sibTransId="{E6DD46B1-AE1E-6F44-8CB9-1A400984259F}"/>
    <dgm:cxn modelId="{39B136B5-C73B-4BCD-8093-E9C294C62A21}" srcId="{FBB01DDB-C43B-EC4C-A126-D560B5F4CE44}" destId="{201089AD-B959-4706-90FA-64C49E4C1E96}" srcOrd="1" destOrd="0" parTransId="{894BE14D-CACA-4079-9A6D-39CAA13B1354}" sibTransId="{C869A39A-8DB6-49F7-B300-A6D1B590C7D1}"/>
    <dgm:cxn modelId="{84979DD0-4991-4130-A003-18B026142EDC}" type="presOf" srcId="{201089AD-B959-4706-90FA-64C49E4C1E96}" destId="{FE003FEA-403B-4A5B-A1B5-3DB9FE57BFA0}" srcOrd="0" destOrd="0" presId="urn:microsoft.com/office/officeart/2005/8/layout/vList3"/>
    <dgm:cxn modelId="{AF1E9884-85AD-E54E-A86A-D00B5CDDB75E}" type="presParOf" srcId="{6B45B7FC-6BA9-E946-AC97-C59E692366B6}" destId="{37D668CD-8E08-D545-93A3-3E3EE2D08824}" srcOrd="0" destOrd="0" presId="urn:microsoft.com/office/officeart/2005/8/layout/vList3"/>
    <dgm:cxn modelId="{5B09ACAF-50D7-9149-93EC-68DB56524CC4}" type="presParOf" srcId="{37D668CD-8E08-D545-93A3-3E3EE2D08824}" destId="{30E76D8B-BCC8-1F4E-A862-037DCBE96209}" srcOrd="0" destOrd="0" presId="urn:microsoft.com/office/officeart/2005/8/layout/vList3"/>
    <dgm:cxn modelId="{887783BB-2981-E54B-B7B1-5B6468524273}" type="presParOf" srcId="{37D668CD-8E08-D545-93A3-3E3EE2D08824}" destId="{A3DE2257-F837-2D49-92A9-C4301561065D}" srcOrd="1" destOrd="0" presId="urn:microsoft.com/office/officeart/2005/8/layout/vList3"/>
    <dgm:cxn modelId="{75A3910E-5B5F-46E2-B42F-41EB3D5EB01D}" type="presParOf" srcId="{6B45B7FC-6BA9-E946-AC97-C59E692366B6}" destId="{634C5493-8BEE-49F0-BBFF-9B5DA4F72D82}" srcOrd="1" destOrd="0" presId="urn:microsoft.com/office/officeart/2005/8/layout/vList3"/>
    <dgm:cxn modelId="{544294C7-2FE8-4419-9FEB-96D9AC28A503}" type="presParOf" srcId="{6B45B7FC-6BA9-E946-AC97-C59E692366B6}" destId="{005A5C35-71A8-4FC1-9ACA-C78BB051F4A2}" srcOrd="2" destOrd="0" presId="urn:microsoft.com/office/officeart/2005/8/layout/vList3"/>
    <dgm:cxn modelId="{A2AE877E-37F6-4A6C-81ED-514251707BCB}" type="presParOf" srcId="{005A5C35-71A8-4FC1-9ACA-C78BB051F4A2}" destId="{3E95E848-ED30-44E4-9335-C94EF50B7082}" srcOrd="0" destOrd="0" presId="urn:microsoft.com/office/officeart/2005/8/layout/vList3"/>
    <dgm:cxn modelId="{F1294E17-CFA8-4EF2-9915-E1D9DAFD1547}" type="presParOf" srcId="{005A5C35-71A8-4FC1-9ACA-C78BB051F4A2}" destId="{FE003FEA-403B-4A5B-A1B5-3DB9FE57BFA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648554-3082-4093-A655-9606963EE064}">
      <dsp:nvSpPr>
        <dsp:cNvPr id="0" name=""/>
        <dsp:cNvSpPr/>
      </dsp:nvSpPr>
      <dsp:spPr>
        <a:xfrm>
          <a:off x="0" y="0"/>
          <a:ext cx="4085011" cy="843587"/>
        </a:xfrm>
        <a:prstGeom prst="roundRect">
          <a:avLst>
            <a:gd name="adj" fmla="val 10000"/>
          </a:avLst>
        </a:prstGeom>
        <a:solidFill>
          <a:srgbClr val="E7B2A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87325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b="1" kern="1200"/>
            <a:t>PUNTO DI INGRESSO                         PER LE IMPRESE                                                 (E SUPPORTO PER LE STRUTTURE)</a:t>
          </a:r>
        </a:p>
      </dsp:txBody>
      <dsp:txXfrm>
        <a:off x="901360" y="0"/>
        <a:ext cx="3183650" cy="843587"/>
      </dsp:txXfrm>
    </dsp:sp>
    <dsp:sp modelId="{B0D9C851-F138-49EE-B82D-EACFBC9E3EE3}">
      <dsp:nvSpPr>
        <dsp:cNvPr id="0" name=""/>
        <dsp:cNvSpPr/>
      </dsp:nvSpPr>
      <dsp:spPr>
        <a:xfrm>
          <a:off x="84358" y="84358"/>
          <a:ext cx="817002" cy="67487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69052D-A75E-4C98-BAE8-FA5EBC051A42}">
      <dsp:nvSpPr>
        <dsp:cNvPr id="0" name=""/>
        <dsp:cNvSpPr/>
      </dsp:nvSpPr>
      <dsp:spPr>
        <a:xfrm>
          <a:off x="0" y="927946"/>
          <a:ext cx="4085011" cy="843587"/>
        </a:xfrm>
        <a:prstGeom prst="roundRect">
          <a:avLst>
            <a:gd name="adj" fmla="val 10000"/>
          </a:avLst>
        </a:prstGeom>
        <a:solidFill>
          <a:srgbClr val="BD2B0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87325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b="1" kern="1200"/>
            <a:t>PARTNERSHIPS CON                AZIENDE MEDIO-GRANDI</a:t>
          </a:r>
        </a:p>
      </dsp:txBody>
      <dsp:txXfrm>
        <a:off x="901360" y="927946"/>
        <a:ext cx="3183650" cy="843587"/>
      </dsp:txXfrm>
    </dsp:sp>
    <dsp:sp modelId="{FCE8370A-04E5-4920-B605-6B370409BC0D}">
      <dsp:nvSpPr>
        <dsp:cNvPr id="0" name=""/>
        <dsp:cNvSpPr/>
      </dsp:nvSpPr>
      <dsp:spPr>
        <a:xfrm>
          <a:off x="84358" y="1012305"/>
          <a:ext cx="817002" cy="67487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E96849-A922-4D81-B11D-0A0428462AE5}">
      <dsp:nvSpPr>
        <dsp:cNvPr id="0" name=""/>
        <dsp:cNvSpPr/>
      </dsp:nvSpPr>
      <dsp:spPr>
        <a:xfrm>
          <a:off x="0" y="1855892"/>
          <a:ext cx="4085011" cy="843587"/>
        </a:xfrm>
        <a:prstGeom prst="roundRect">
          <a:avLst>
            <a:gd name="adj" fmla="val 10000"/>
          </a:avLst>
        </a:prstGeom>
        <a:solidFill>
          <a:srgbClr val="A5002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87325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b="1" kern="1200"/>
            <a:t>PARTNERSHIPS CON        ASSOCIAZIONI E CONSORZI</a:t>
          </a:r>
        </a:p>
      </dsp:txBody>
      <dsp:txXfrm>
        <a:off x="901360" y="1855892"/>
        <a:ext cx="3183650" cy="843587"/>
      </dsp:txXfrm>
    </dsp:sp>
    <dsp:sp modelId="{84598244-E762-4918-8295-7B5C83E8CBC4}">
      <dsp:nvSpPr>
        <dsp:cNvPr id="0" name=""/>
        <dsp:cNvSpPr/>
      </dsp:nvSpPr>
      <dsp:spPr>
        <a:xfrm>
          <a:off x="84358" y="1940251"/>
          <a:ext cx="817002" cy="67487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ED0B1D-D70D-AE4C-8C86-910DDF11CE3E}">
      <dsp:nvSpPr>
        <dsp:cNvPr id="0" name=""/>
        <dsp:cNvSpPr/>
      </dsp:nvSpPr>
      <dsp:spPr>
        <a:xfrm>
          <a:off x="0" y="401041"/>
          <a:ext cx="2759710" cy="342318"/>
        </a:xfrm>
        <a:prstGeom prst="roundRect">
          <a:avLst>
            <a:gd name="adj" fmla="val 10000"/>
          </a:avLst>
        </a:prstGeom>
        <a:solidFill>
          <a:schemeClr val="accent2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b="1" kern="1200">
              <a:latin typeface="Century Gothic" panose="020B0502020202020204" pitchFamily="34" charset="0"/>
            </a:rPr>
            <a:t>Application </a:t>
          </a:r>
          <a:r>
            <a:rPr lang="it-IT" sz="900" b="1" kern="1200" err="1">
              <a:latin typeface="Century Gothic" panose="020B0502020202020204" pitchFamily="34" charset="0"/>
            </a:rPr>
            <a:t>Contracts</a:t>
          </a:r>
          <a:endParaRPr lang="it-IT" sz="900" b="1" kern="1200">
            <a:latin typeface="Century Gothic" panose="020B0502020202020204" pitchFamily="34" charset="0"/>
          </a:endParaRPr>
        </a:p>
      </dsp:txBody>
      <dsp:txXfrm>
        <a:off x="0" y="401041"/>
        <a:ext cx="827913" cy="342318"/>
      </dsp:txXfrm>
    </dsp:sp>
    <dsp:sp modelId="{14B9157E-6B62-7447-B43A-4E613F64E4FE}">
      <dsp:nvSpPr>
        <dsp:cNvPr id="0" name=""/>
        <dsp:cNvSpPr/>
      </dsp:nvSpPr>
      <dsp:spPr>
        <a:xfrm>
          <a:off x="0" y="0"/>
          <a:ext cx="2759710" cy="342318"/>
        </a:xfrm>
        <a:prstGeom prst="roundRect">
          <a:avLst>
            <a:gd name="adj" fmla="val 10000"/>
          </a:avLst>
        </a:prstGeom>
        <a:solidFill>
          <a:schemeClr val="accent2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b="1" kern="1200">
              <a:latin typeface="Century Gothic" panose="020B0502020202020204" pitchFamily="34" charset="0"/>
            </a:rPr>
            <a:t>Framework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b="1" kern="1200">
              <a:latin typeface="Century Gothic" panose="020B0502020202020204" pitchFamily="34" charset="0"/>
            </a:rPr>
            <a:t>Agreement</a:t>
          </a:r>
        </a:p>
      </dsp:txBody>
      <dsp:txXfrm>
        <a:off x="0" y="0"/>
        <a:ext cx="827913" cy="342318"/>
      </dsp:txXfrm>
    </dsp:sp>
    <dsp:sp modelId="{41C5DF0A-F2CB-3A47-9083-2D2B72AF9EF5}">
      <dsp:nvSpPr>
        <dsp:cNvPr id="0" name=""/>
        <dsp:cNvSpPr/>
      </dsp:nvSpPr>
      <dsp:spPr>
        <a:xfrm>
          <a:off x="1548007" y="29629"/>
          <a:ext cx="436414" cy="290942"/>
        </a:xfrm>
        <a:prstGeom prst="roundRect">
          <a:avLst>
            <a:gd name="adj" fmla="val 10000"/>
          </a:avLst>
        </a:prstGeom>
        <a:solidFill>
          <a:srgbClr val="A5002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050" kern="1200">
              <a:latin typeface="Century Gothic" panose="020B0502020202020204" pitchFamily="34" charset="0"/>
            </a:rPr>
            <a:t>FA</a:t>
          </a:r>
        </a:p>
      </dsp:txBody>
      <dsp:txXfrm>
        <a:off x="1556528" y="38150"/>
        <a:ext cx="419372" cy="273900"/>
      </dsp:txXfrm>
    </dsp:sp>
    <dsp:sp modelId="{A5ED3412-DCEB-C64C-8C9F-FEAEC40A41F9}">
      <dsp:nvSpPr>
        <dsp:cNvPr id="0" name=""/>
        <dsp:cNvSpPr/>
      </dsp:nvSpPr>
      <dsp:spPr>
        <a:xfrm>
          <a:off x="1198875" y="320572"/>
          <a:ext cx="567338" cy="116377"/>
        </a:xfrm>
        <a:custGeom>
          <a:avLst/>
          <a:gdLst/>
          <a:ahLst/>
          <a:cxnLst/>
          <a:rect l="0" t="0" r="0" b="0"/>
          <a:pathLst>
            <a:path>
              <a:moveTo>
                <a:pt x="567338" y="0"/>
              </a:moveTo>
              <a:lnTo>
                <a:pt x="567338" y="58188"/>
              </a:lnTo>
              <a:lnTo>
                <a:pt x="0" y="58188"/>
              </a:lnTo>
              <a:lnTo>
                <a:pt x="0" y="116377"/>
              </a:lnTo>
            </a:path>
          </a:pathLst>
        </a:custGeom>
        <a:noFill/>
        <a:ln w="9525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E14357-DD0B-614F-83F2-EFA57744E6C9}">
      <dsp:nvSpPr>
        <dsp:cNvPr id="0" name=""/>
        <dsp:cNvSpPr/>
      </dsp:nvSpPr>
      <dsp:spPr>
        <a:xfrm>
          <a:off x="980668" y="436949"/>
          <a:ext cx="436414" cy="290942"/>
        </a:xfrm>
        <a:prstGeom prst="roundRect">
          <a:avLst>
            <a:gd name="adj" fmla="val 10000"/>
          </a:avLst>
        </a:prstGeom>
        <a:solidFill>
          <a:srgbClr val="CF002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050" kern="1200">
              <a:latin typeface="Century Gothic" panose="020B0502020202020204" pitchFamily="34" charset="0"/>
            </a:rPr>
            <a:t>AC 1</a:t>
          </a:r>
        </a:p>
      </dsp:txBody>
      <dsp:txXfrm>
        <a:off x="989189" y="445470"/>
        <a:ext cx="419372" cy="273900"/>
      </dsp:txXfrm>
    </dsp:sp>
    <dsp:sp modelId="{624DE7B4-FE8B-F44F-BFEE-AF08D815E5BC}">
      <dsp:nvSpPr>
        <dsp:cNvPr id="0" name=""/>
        <dsp:cNvSpPr/>
      </dsp:nvSpPr>
      <dsp:spPr>
        <a:xfrm>
          <a:off x="1720494" y="320572"/>
          <a:ext cx="91440" cy="11637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6377"/>
              </a:lnTo>
            </a:path>
          </a:pathLst>
        </a:custGeom>
        <a:noFill/>
        <a:ln w="9525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147300-D3AC-F044-80AD-C870AAE1B3CA}">
      <dsp:nvSpPr>
        <dsp:cNvPr id="0" name=""/>
        <dsp:cNvSpPr/>
      </dsp:nvSpPr>
      <dsp:spPr>
        <a:xfrm>
          <a:off x="1548007" y="436949"/>
          <a:ext cx="436414" cy="290942"/>
        </a:xfrm>
        <a:prstGeom prst="roundRect">
          <a:avLst>
            <a:gd name="adj" fmla="val 10000"/>
          </a:avLst>
        </a:prstGeom>
        <a:solidFill>
          <a:srgbClr val="CF002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050" kern="1200">
              <a:latin typeface="Century Gothic" panose="020B0502020202020204" pitchFamily="34" charset="0"/>
            </a:rPr>
            <a:t>AC 2</a:t>
          </a:r>
        </a:p>
      </dsp:txBody>
      <dsp:txXfrm>
        <a:off x="1556528" y="445470"/>
        <a:ext cx="419372" cy="273900"/>
      </dsp:txXfrm>
    </dsp:sp>
    <dsp:sp modelId="{A7B91E4F-AFD1-B74E-9A2C-980D5A9B0126}">
      <dsp:nvSpPr>
        <dsp:cNvPr id="0" name=""/>
        <dsp:cNvSpPr/>
      </dsp:nvSpPr>
      <dsp:spPr>
        <a:xfrm>
          <a:off x="1766214" y="320572"/>
          <a:ext cx="567338" cy="1163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188"/>
              </a:lnTo>
              <a:lnTo>
                <a:pt x="567338" y="58188"/>
              </a:lnTo>
              <a:lnTo>
                <a:pt x="567338" y="116377"/>
              </a:lnTo>
            </a:path>
          </a:pathLst>
        </a:custGeom>
        <a:noFill/>
        <a:ln w="9525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8ACCAA-3D44-364E-BD4C-B73B791814B4}">
      <dsp:nvSpPr>
        <dsp:cNvPr id="0" name=""/>
        <dsp:cNvSpPr/>
      </dsp:nvSpPr>
      <dsp:spPr>
        <a:xfrm>
          <a:off x="2115345" y="436949"/>
          <a:ext cx="436414" cy="290942"/>
        </a:xfrm>
        <a:prstGeom prst="roundRect">
          <a:avLst>
            <a:gd name="adj" fmla="val 10000"/>
          </a:avLst>
        </a:prstGeom>
        <a:solidFill>
          <a:srgbClr val="CF002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050" kern="1200">
              <a:latin typeface="Century Gothic" panose="020B0502020202020204" pitchFamily="34" charset="0"/>
            </a:rPr>
            <a:t>AC 3</a:t>
          </a:r>
        </a:p>
      </dsp:txBody>
      <dsp:txXfrm>
        <a:off x="2123866" y="445470"/>
        <a:ext cx="419372" cy="2739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829A7A-F908-4A01-8EC4-835C898AD439}">
      <dsp:nvSpPr>
        <dsp:cNvPr id="0" name=""/>
        <dsp:cNvSpPr/>
      </dsp:nvSpPr>
      <dsp:spPr>
        <a:xfrm rot="16200000">
          <a:off x="-698462" y="1446715"/>
          <a:ext cx="1965817" cy="313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76669" bIns="0" numCol="1" spcCol="1270" anchor="t" anchorCtr="0">
          <a:noAutofit/>
        </a:bodyPr>
        <a:lstStyle/>
        <a:p>
          <a:pPr marL="0" lvl="0" indent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 dirty="0"/>
            <a:t> </a:t>
          </a:r>
        </a:p>
      </dsp:txBody>
      <dsp:txXfrm>
        <a:off x="-698462" y="1446715"/>
        <a:ext cx="1965817" cy="313703"/>
      </dsp:txXfrm>
    </dsp:sp>
    <dsp:sp modelId="{7950422F-2D20-4EC5-B6E1-616EBD1B1300}">
      <dsp:nvSpPr>
        <dsp:cNvPr id="0" name=""/>
        <dsp:cNvSpPr/>
      </dsp:nvSpPr>
      <dsp:spPr>
        <a:xfrm>
          <a:off x="646362" y="524520"/>
          <a:ext cx="1926265" cy="2158094"/>
        </a:xfrm>
        <a:prstGeom prst="rect">
          <a:avLst/>
        </a:prstGeom>
        <a:solidFill>
          <a:srgbClr val="913533"/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276669" rIns="113792" bIns="113792" numCol="1" spcCol="1270" anchor="t" anchorCtr="0">
          <a:noAutofit/>
        </a:bodyPr>
        <a:lstStyle/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it-IT" sz="1600" b="1" kern="1200" dirty="0">
            <a:latin typeface="Century Gothic" panose="020B0502020202020204" pitchFamily="34" charset="0"/>
          </a:endParaRPr>
        </a:p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it-IT" sz="1600" b="1" kern="1200" dirty="0">
            <a:latin typeface="Century Gothic" panose="020B0502020202020204" pitchFamily="34" charset="0"/>
          </a:endParaRPr>
        </a:p>
        <a:p>
          <a:pPr marL="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it-IT" sz="1400" b="1" kern="1200" dirty="0">
              <a:latin typeface="Century Gothic" panose="020B0502020202020204" pitchFamily="34" charset="0"/>
            </a:rPr>
            <a:t>Industrial Automation &amp; ICT</a:t>
          </a:r>
        </a:p>
      </dsp:txBody>
      <dsp:txXfrm>
        <a:off x="646362" y="524520"/>
        <a:ext cx="1926265" cy="2158094"/>
      </dsp:txXfrm>
    </dsp:sp>
    <dsp:sp modelId="{9F71ED16-62A2-4BF4-9BA0-3D9DAC0EB4AB}">
      <dsp:nvSpPr>
        <dsp:cNvPr id="0" name=""/>
        <dsp:cNvSpPr/>
      </dsp:nvSpPr>
      <dsp:spPr>
        <a:xfrm>
          <a:off x="466240" y="-171257"/>
          <a:ext cx="1556175" cy="138306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1EE8DC-38AE-4E39-89A0-5A11EDBF178F}">
      <dsp:nvSpPr>
        <dsp:cNvPr id="0" name=""/>
        <dsp:cNvSpPr/>
      </dsp:nvSpPr>
      <dsp:spPr>
        <a:xfrm rot="16200000">
          <a:off x="2244843" y="1436102"/>
          <a:ext cx="1965817" cy="313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76669" bIns="0" numCol="1" spcCol="1270" anchor="t" anchorCtr="0">
          <a:noAutofit/>
        </a:bodyPr>
        <a:lstStyle/>
        <a:p>
          <a:pPr marL="0" lvl="0" indent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200" kern="1200" dirty="0"/>
        </a:p>
      </dsp:txBody>
      <dsp:txXfrm>
        <a:off x="2244843" y="1436102"/>
        <a:ext cx="1965817" cy="313703"/>
      </dsp:txXfrm>
    </dsp:sp>
    <dsp:sp modelId="{2E3EBB01-7C4C-4F9E-A482-A62A919CC00E}">
      <dsp:nvSpPr>
        <dsp:cNvPr id="0" name=""/>
        <dsp:cNvSpPr/>
      </dsp:nvSpPr>
      <dsp:spPr>
        <a:xfrm>
          <a:off x="2678304" y="510821"/>
          <a:ext cx="1873653" cy="2164266"/>
        </a:xfrm>
        <a:prstGeom prst="rect">
          <a:avLst/>
        </a:prstGeom>
        <a:solidFill>
          <a:srgbClr val="913533"/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276669" rIns="113792" bIns="113792" numCol="1" spcCol="1270" anchor="t" anchorCtr="0">
          <a:noAutofit/>
        </a:bodyPr>
        <a:lstStyle/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it-IT" sz="1600" b="1" kern="1200" dirty="0">
            <a:latin typeface="Century Gothic" panose="020B0502020202020204" pitchFamily="34" charset="0"/>
          </a:endParaRPr>
        </a:p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it-IT" sz="1600" b="1" kern="1200" dirty="0">
            <a:latin typeface="Century Gothic" panose="020B0502020202020204" pitchFamily="34" charset="0"/>
          </a:endParaRPr>
        </a:p>
        <a:p>
          <a:pPr marL="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it-IT" sz="1400" b="1" kern="1200" dirty="0">
              <a:latin typeface="Century Gothic" panose="020B0502020202020204" pitchFamily="34" charset="0"/>
            </a:rPr>
            <a:t>Automotive, </a:t>
          </a:r>
          <a:r>
            <a:rPr lang="it-IT" sz="1400" b="1" kern="1200" dirty="0" err="1">
              <a:latin typeface="Century Gothic" panose="020B0502020202020204" pitchFamily="34" charset="0"/>
            </a:rPr>
            <a:t>Transport</a:t>
          </a:r>
          <a:r>
            <a:rPr lang="it-IT" sz="1400" b="1" kern="1200" dirty="0">
              <a:latin typeface="Century Gothic" panose="020B0502020202020204" pitchFamily="34" charset="0"/>
            </a:rPr>
            <a:t> and Agrifood</a:t>
          </a:r>
        </a:p>
      </dsp:txBody>
      <dsp:txXfrm>
        <a:off x="2678304" y="510821"/>
        <a:ext cx="1873653" cy="2164266"/>
      </dsp:txXfrm>
    </dsp:sp>
    <dsp:sp modelId="{D7421CD7-E585-4373-BFB2-EB9466928521}">
      <dsp:nvSpPr>
        <dsp:cNvPr id="0" name=""/>
        <dsp:cNvSpPr/>
      </dsp:nvSpPr>
      <dsp:spPr>
        <a:xfrm>
          <a:off x="2666627" y="-116629"/>
          <a:ext cx="1556966" cy="1361836"/>
        </a:xfrm>
        <a:prstGeom prst="rect">
          <a:avLst/>
        </a:prstGeom>
        <a:blipFill rotWithShape="1">
          <a:blip xmlns:r="http://schemas.openxmlformats.org/officeDocument/2006/relationships" r:embed="rId2"/>
          <a:srcRect/>
          <a:stretch>
            <a:fillRect l="-13000" r="-1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81F5FF-894E-4CD6-B8F5-109A5C639F4B}">
      <dsp:nvSpPr>
        <dsp:cNvPr id="0" name=""/>
        <dsp:cNvSpPr/>
      </dsp:nvSpPr>
      <dsp:spPr>
        <a:xfrm rot="16200000">
          <a:off x="5085105" y="1449799"/>
          <a:ext cx="1965817" cy="313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76669" bIns="0" numCol="1" spcCol="1270" anchor="t" anchorCtr="0">
          <a:noAutofit/>
        </a:bodyPr>
        <a:lstStyle/>
        <a:p>
          <a:pPr marL="0" lvl="0" indent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200" kern="1200" dirty="0"/>
        </a:p>
      </dsp:txBody>
      <dsp:txXfrm>
        <a:off x="5085105" y="1449799"/>
        <a:ext cx="1965817" cy="313703"/>
      </dsp:txXfrm>
    </dsp:sp>
    <dsp:sp modelId="{BEA6943E-EAB8-436A-B5D4-FC0865077F1C}">
      <dsp:nvSpPr>
        <dsp:cNvPr id="0" name=""/>
        <dsp:cNvSpPr/>
      </dsp:nvSpPr>
      <dsp:spPr>
        <a:xfrm>
          <a:off x="4655821" y="521765"/>
          <a:ext cx="1926968" cy="2169771"/>
        </a:xfrm>
        <a:prstGeom prst="rect">
          <a:avLst/>
        </a:prstGeom>
        <a:solidFill>
          <a:srgbClr val="913533"/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276669" rIns="113792" bIns="113792" numCol="1" spcCol="1270" anchor="t" anchorCtr="0">
          <a:noAutofit/>
        </a:bodyPr>
        <a:lstStyle/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it-IT" sz="1600" b="1" kern="1200" dirty="0">
            <a:latin typeface="Century Gothic" panose="020B0502020202020204" pitchFamily="34" charset="0"/>
          </a:endParaRPr>
        </a:p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it-IT" sz="1600" b="1" kern="1200" dirty="0">
            <a:latin typeface="Century Gothic" panose="020B0502020202020204" pitchFamily="34" charset="0"/>
          </a:endParaRPr>
        </a:p>
        <a:p>
          <a:pPr marL="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it-IT" sz="1400" b="1" kern="1200" dirty="0">
              <a:latin typeface="Century Gothic" panose="020B0502020202020204" pitchFamily="34" charset="0"/>
            </a:rPr>
            <a:t>Energy, Pharma/</a:t>
          </a:r>
          <a:r>
            <a:rPr lang="it-IT" sz="1400" b="1" kern="1200" dirty="0" err="1">
              <a:latin typeface="Century Gothic" panose="020B0502020202020204" pitchFamily="34" charset="0"/>
            </a:rPr>
            <a:t>chemistry</a:t>
          </a:r>
          <a:r>
            <a:rPr lang="it-IT" sz="1400" b="1" kern="1200" dirty="0">
              <a:latin typeface="Century Gothic" panose="020B0502020202020204" pitchFamily="34" charset="0"/>
            </a:rPr>
            <a:t>, Services</a:t>
          </a:r>
        </a:p>
      </dsp:txBody>
      <dsp:txXfrm>
        <a:off x="4655821" y="521765"/>
        <a:ext cx="1926968" cy="2169771"/>
      </dsp:txXfrm>
    </dsp:sp>
    <dsp:sp modelId="{5DB58365-729C-46BC-962A-BF2B3E6C051A}">
      <dsp:nvSpPr>
        <dsp:cNvPr id="0" name=""/>
        <dsp:cNvSpPr/>
      </dsp:nvSpPr>
      <dsp:spPr>
        <a:xfrm>
          <a:off x="4829322" y="-171257"/>
          <a:ext cx="1403490" cy="138922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DE2257-F837-2D49-92A9-C4301561065D}">
      <dsp:nvSpPr>
        <dsp:cNvPr id="0" name=""/>
        <dsp:cNvSpPr/>
      </dsp:nvSpPr>
      <dsp:spPr>
        <a:xfrm rot="10800000">
          <a:off x="3997951" y="0"/>
          <a:ext cx="7090609" cy="1317624"/>
        </a:xfrm>
        <a:prstGeom prst="homePlate">
          <a:avLst/>
        </a:prstGeom>
        <a:solidFill>
          <a:schemeClr val="bg1">
            <a:lumMod val="75000"/>
            <a:alpha val="58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5586" tIns="60960" rIns="113792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>
              <a:solidFill>
                <a:schemeClr val="tx1"/>
              </a:solidFill>
              <a:latin typeface="Century Gothic" panose="020B0502020202020204" pitchFamily="34" charset="0"/>
            </a:rPr>
            <a:t>Corporate Partnerships</a:t>
          </a:r>
        </a:p>
      </dsp:txBody>
      <dsp:txXfrm rot="10800000">
        <a:off x="4327357" y="0"/>
        <a:ext cx="6761203" cy="1317624"/>
      </dsp:txXfrm>
    </dsp:sp>
    <dsp:sp modelId="{30E76D8B-BCC8-1F4E-A862-037DCBE96209}">
      <dsp:nvSpPr>
        <dsp:cNvPr id="0" name=""/>
        <dsp:cNvSpPr/>
      </dsp:nvSpPr>
      <dsp:spPr>
        <a:xfrm>
          <a:off x="2997198" y="364"/>
          <a:ext cx="1327942" cy="1327942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/>
          </a:stretch>
        </a:blipFill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003FEA-403B-4A5B-A1B5-3DB9FE57BFA0}">
      <dsp:nvSpPr>
        <dsp:cNvPr id="0" name=""/>
        <dsp:cNvSpPr/>
      </dsp:nvSpPr>
      <dsp:spPr>
        <a:xfrm rot="10800000">
          <a:off x="4000975" y="1639749"/>
          <a:ext cx="7099860" cy="1327942"/>
        </a:xfrm>
        <a:prstGeom prst="homePlate">
          <a:avLst/>
        </a:prstGeom>
        <a:solidFill>
          <a:schemeClr val="bg1">
            <a:lumMod val="75000"/>
            <a:alpha val="58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5586" tIns="60960" rIns="113792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>
              <a:solidFill>
                <a:schemeClr val="tx1"/>
              </a:solidFill>
              <a:latin typeface="Century Gothic" panose="020B0502020202020204" pitchFamily="34" charset="0"/>
            </a:rPr>
            <a:t>Local Partnerships and </a:t>
          </a:r>
          <a:r>
            <a:rPr lang="it-IT" sz="1600" b="1" kern="1200" dirty="0" err="1">
              <a:solidFill>
                <a:schemeClr val="tx1"/>
              </a:solidFill>
              <a:latin typeface="Century Gothic" panose="020B0502020202020204" pitchFamily="34" charset="0"/>
            </a:rPr>
            <a:t>Consultancy</a:t>
          </a:r>
          <a:r>
            <a:rPr lang="it-IT" sz="1600" b="1" kern="1200" dirty="0">
              <a:solidFill>
                <a:schemeClr val="tx1"/>
              </a:solidFill>
              <a:latin typeface="Century Gothic" panose="020B0502020202020204" pitchFamily="34" charset="0"/>
            </a:rPr>
            <a:t> to </a:t>
          </a:r>
          <a:r>
            <a:rPr lang="it-IT" sz="1600" b="1" kern="1200" dirty="0" err="1">
              <a:solidFill>
                <a:schemeClr val="tx1"/>
              </a:solidFill>
              <a:latin typeface="Century Gothic" panose="020B0502020202020204" pitchFamily="34" charset="0"/>
            </a:rPr>
            <a:t>SMEs</a:t>
          </a:r>
          <a:r>
            <a:rPr lang="it-IT" sz="1600" b="1" kern="1200" dirty="0">
              <a:solidFill>
                <a:schemeClr val="tx1"/>
              </a:solidFill>
              <a:latin typeface="Century Gothic" panose="020B0502020202020204" pitchFamily="34" charset="0"/>
            </a:rPr>
            <a:t> </a:t>
          </a:r>
        </a:p>
      </dsp:txBody>
      <dsp:txXfrm rot="10800000">
        <a:off x="4332960" y="1639749"/>
        <a:ext cx="6767875" cy="1327942"/>
      </dsp:txXfrm>
    </dsp:sp>
    <dsp:sp modelId="{3E95E848-ED30-44E4-9335-C94EF50B7082}">
      <dsp:nvSpPr>
        <dsp:cNvPr id="0" name=""/>
        <dsp:cNvSpPr/>
      </dsp:nvSpPr>
      <dsp:spPr>
        <a:xfrm>
          <a:off x="2994885" y="1660292"/>
          <a:ext cx="1327942" cy="1327942"/>
        </a:xfrm>
        <a:prstGeom prst="ellipse">
          <a:avLst/>
        </a:prstGeom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0.24426</cdr:x>
      <cdr:y>0.15737</cdr:y>
    </cdr:from>
    <cdr:to>
      <cdr:x>0.75939</cdr:x>
      <cdr:y>0.84371</cdr:y>
    </cdr:to>
    <cdr:sp macro="" textlink="">
      <cdr:nvSpPr>
        <cdr:cNvPr id="3" name="Ovale 2">
          <a:extLst xmlns:a="http://schemas.openxmlformats.org/drawingml/2006/main">
            <a:ext uri="{FF2B5EF4-FFF2-40B4-BE49-F238E27FC236}">
              <a16:creationId xmlns:a16="http://schemas.microsoft.com/office/drawing/2014/main" id="{A9891873-BF2B-4CF1-A176-7BE256F9A62A}"/>
            </a:ext>
          </a:extLst>
        </cdr:cNvPr>
        <cdr:cNvSpPr/>
      </cdr:nvSpPr>
      <cdr:spPr>
        <a:xfrm xmlns:a="http://schemas.openxmlformats.org/drawingml/2006/main">
          <a:off x="1284681" y="590072"/>
          <a:ext cx="2709316" cy="2573489"/>
        </a:xfrm>
        <a:prstGeom xmlns:a="http://schemas.openxmlformats.org/drawingml/2006/main" prst="ellipse">
          <a:avLst/>
        </a:prstGeom>
        <a:ln xmlns:a="http://schemas.openxmlformats.org/drawingml/2006/main">
          <a:noFill/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pPr algn="ctr"/>
          <a:r>
            <a:rPr lang="it-IT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ARIN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0A4EB8-5113-4D25-A305-3616138F4E09}" type="datetimeFigureOut">
              <a:rPr lang="it-IT" smtClean="0"/>
              <a:t>11/04/2024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4CD365-9D9A-459B-9B7E-7C4CBC2C20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0746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5D995-16EC-4DD1-8E63-D594C5AA4A38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7946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0A3C7A-E330-475C-8A9D-8B90FAAB5ADD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12661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DAFB91-B5CA-4DB5-8A23-E8F4A790BA2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1838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DAFB91-B5CA-4DB5-8A23-E8F4A790BA2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5010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24F99E-47FB-4C51-A6F1-3D4ABAF65191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325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24F99E-47FB-4C51-A6F1-3D4ABAF65191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02762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24F99E-47FB-4C51-A6F1-3D4ABAF65191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68376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10E6BC-C841-4841-93A4-C3E86321504F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46572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BD9A6-47AF-402D-B04A-46B917314580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9282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COPERT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10" hasCustomPrompt="1"/>
          </p:nvPr>
        </p:nvSpPr>
        <p:spPr>
          <a:xfrm>
            <a:off x="4751851" y="548680"/>
            <a:ext cx="6913364" cy="453650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Fare clic per inserire il titolo della presentazione</a:t>
            </a:r>
          </a:p>
        </p:txBody>
      </p:sp>
      <p:sp>
        <p:nvSpPr>
          <p:cNvPr id="6" name="Segnaposto testo 5"/>
          <p:cNvSpPr>
            <a:spLocks noGrp="1"/>
          </p:cNvSpPr>
          <p:nvPr>
            <p:ph type="body" sz="quarter" idx="11" hasCustomPrompt="1"/>
          </p:nvPr>
        </p:nvSpPr>
        <p:spPr>
          <a:xfrm>
            <a:off x="4751917" y="5379814"/>
            <a:ext cx="7008283" cy="425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Nome Cognome</a:t>
            </a:r>
          </a:p>
        </p:txBody>
      </p:sp>
      <p:sp>
        <p:nvSpPr>
          <p:cNvPr id="8" name="Segnaposto testo 7"/>
          <p:cNvSpPr>
            <a:spLocks noGrp="1"/>
          </p:cNvSpPr>
          <p:nvPr>
            <p:ph type="body" sz="quarter" idx="12" hasCustomPrompt="1"/>
          </p:nvPr>
        </p:nvSpPr>
        <p:spPr>
          <a:xfrm>
            <a:off x="4751918" y="5877942"/>
            <a:ext cx="7105649" cy="7914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Dipartimento/Struttura </a:t>
            </a:r>
            <a:r>
              <a:rPr lang="it-IT" dirty="0" err="1"/>
              <a:t>xxxxxx</a:t>
            </a:r>
            <a:r>
              <a:rPr lang="it-IT" dirty="0"/>
              <a:t> </a:t>
            </a:r>
            <a:r>
              <a:rPr lang="it-IT" dirty="0" err="1"/>
              <a:t>xxxxxxxxxxxx</a:t>
            </a:r>
            <a:r>
              <a:rPr lang="it-IT" dirty="0"/>
              <a:t> </a:t>
            </a:r>
            <a:r>
              <a:rPr lang="it-IT" dirty="0" err="1"/>
              <a:t>xxxxxxxx</a:t>
            </a:r>
            <a:r>
              <a:rPr lang="it-IT" dirty="0"/>
              <a:t> </a:t>
            </a:r>
            <a:r>
              <a:rPr lang="it-IT" dirty="0" err="1"/>
              <a:t>xxxxx</a:t>
            </a:r>
            <a:r>
              <a:rPr lang="it-IT" dirty="0"/>
              <a:t> </a:t>
            </a:r>
            <a:r>
              <a:rPr lang="it-IT" dirty="0" err="1"/>
              <a:t>xxxxxxxxxxxxxxxxxxx</a:t>
            </a:r>
            <a:r>
              <a:rPr lang="it-IT" dirty="0"/>
              <a:t> </a:t>
            </a:r>
            <a:r>
              <a:rPr lang="it-IT" dirty="0" err="1"/>
              <a:t>xxxxx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66725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con punto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testo 7"/>
          <p:cNvSpPr>
            <a:spLocks noGrp="1"/>
          </p:cNvSpPr>
          <p:nvPr>
            <p:ph type="body" sz="quarter" idx="11" hasCustomPrompt="1"/>
          </p:nvPr>
        </p:nvSpPr>
        <p:spPr>
          <a:xfrm>
            <a:off x="527051" y="1412876"/>
            <a:ext cx="11233149" cy="431949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aseline="0">
                <a:latin typeface="+mn-lt"/>
              </a:defRPr>
            </a:lvl1pPr>
          </a:lstStyle>
          <a:p>
            <a:pPr lvl="0"/>
            <a:r>
              <a:rPr lang="it-IT" dirty="0"/>
              <a:t>Fare clic per modificare il testo</a:t>
            </a:r>
          </a:p>
        </p:txBody>
      </p:sp>
      <p:sp>
        <p:nvSpPr>
          <p:cNvPr id="10" name="Segnaposto testo 9"/>
          <p:cNvSpPr>
            <a:spLocks noGrp="1"/>
          </p:cNvSpPr>
          <p:nvPr>
            <p:ph type="body" sz="quarter" idx="12" hasCustomPrompt="1"/>
          </p:nvPr>
        </p:nvSpPr>
        <p:spPr>
          <a:xfrm>
            <a:off x="527051" y="1989138"/>
            <a:ext cx="11233149" cy="3744118"/>
          </a:xfrm>
          <a:prstGeom prst="rect">
            <a:avLst/>
          </a:prstGeom>
        </p:spPr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 sz="1800" baseline="0">
                <a:latin typeface="Century Gothic" panose="020B050202020202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1800">
                <a:latin typeface="+mn-lt"/>
              </a:defRPr>
            </a:lvl2pPr>
          </a:lstStyle>
          <a:p>
            <a:pPr lvl="1"/>
            <a:r>
              <a:rPr lang="it-IT" dirty="0"/>
              <a:t>Fare clic per modificare il punto elenco uno</a:t>
            </a:r>
          </a:p>
          <a:p>
            <a:pPr lvl="1"/>
            <a:r>
              <a:rPr lang="it-IT" dirty="0"/>
              <a:t>Fare clic per modificare il punto elenco due</a:t>
            </a:r>
          </a:p>
          <a:p>
            <a:pPr lvl="1"/>
            <a:r>
              <a:rPr lang="it-IT" dirty="0"/>
              <a:t>Fare clic per modificare il punto elenco tre</a:t>
            </a:r>
          </a:p>
          <a:p>
            <a:pPr lvl="1"/>
            <a:r>
              <a:rPr lang="it-IT" dirty="0"/>
              <a:t>Fare clic per modificare il punto elenco quattro</a:t>
            </a:r>
          </a:p>
        </p:txBody>
      </p:sp>
      <p:sp>
        <p:nvSpPr>
          <p:cNvPr id="16" name="Segnaposto testo 7"/>
          <p:cNvSpPr>
            <a:spLocks noGrp="1"/>
          </p:cNvSpPr>
          <p:nvPr>
            <p:ph type="body" sz="quarter" idx="10" hasCustomPrompt="1"/>
          </p:nvPr>
        </p:nvSpPr>
        <p:spPr>
          <a:xfrm>
            <a:off x="527051" y="476674"/>
            <a:ext cx="11233149" cy="64807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buNone/>
              <a:defRPr sz="2400" b="1">
                <a:solidFill>
                  <a:srgbClr val="BD2B0B"/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Fare clic per modificare il titolo della diapositiva</a:t>
            </a:r>
          </a:p>
        </p:txBody>
      </p:sp>
    </p:spTree>
    <p:extLst>
      <p:ext uri="{BB962C8B-B14F-4D97-AF65-F5344CB8AC3E}">
        <p14:creationId xmlns:p14="http://schemas.microsoft.com/office/powerpoint/2010/main" val="3043853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sempl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7"/>
          <p:cNvSpPr>
            <a:spLocks noGrp="1"/>
          </p:cNvSpPr>
          <p:nvPr>
            <p:ph type="body" sz="quarter" idx="10" hasCustomPrompt="1"/>
          </p:nvPr>
        </p:nvSpPr>
        <p:spPr>
          <a:xfrm>
            <a:off x="527051" y="476674"/>
            <a:ext cx="11233149" cy="64807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buNone/>
              <a:defRPr sz="2400" b="1">
                <a:solidFill>
                  <a:srgbClr val="BD2B0B"/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Fare clic per modificare il titolo della diapositiva</a:t>
            </a:r>
          </a:p>
        </p:txBody>
      </p:sp>
      <p:sp>
        <p:nvSpPr>
          <p:cNvPr id="9" name="Segnaposto testo 7"/>
          <p:cNvSpPr>
            <a:spLocks noGrp="1"/>
          </p:cNvSpPr>
          <p:nvPr>
            <p:ph type="body" sz="quarter" idx="11" hasCustomPrompt="1"/>
          </p:nvPr>
        </p:nvSpPr>
        <p:spPr>
          <a:xfrm>
            <a:off x="527051" y="1412875"/>
            <a:ext cx="11233149" cy="4320381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aseline="0">
                <a:latin typeface="+mn-lt"/>
              </a:defRPr>
            </a:lvl1pPr>
          </a:lstStyle>
          <a:p>
            <a:pPr lvl="0"/>
            <a:r>
              <a:rPr lang="it-IT" dirty="0"/>
              <a:t>Fare clic per modificare il testo</a:t>
            </a:r>
          </a:p>
        </p:txBody>
      </p:sp>
    </p:spTree>
    <p:extLst>
      <p:ext uri="{BB962C8B-B14F-4D97-AF65-F5344CB8AC3E}">
        <p14:creationId xmlns:p14="http://schemas.microsoft.com/office/powerpoint/2010/main" val="3418157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con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grafico 8"/>
          <p:cNvSpPr>
            <a:spLocks noGrp="1"/>
          </p:cNvSpPr>
          <p:nvPr>
            <p:ph type="chart" sz="quarter" idx="10" hasCustomPrompt="1"/>
          </p:nvPr>
        </p:nvSpPr>
        <p:spPr>
          <a:xfrm>
            <a:off x="911026" y="2781300"/>
            <a:ext cx="10369551" cy="28799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latin typeface="+mn-lt"/>
              </a:defRPr>
            </a:lvl1pPr>
          </a:lstStyle>
          <a:p>
            <a:r>
              <a:rPr lang="it-IT" dirty="0"/>
              <a:t>Fare clic sull’icona per inserire un grafico</a:t>
            </a:r>
          </a:p>
        </p:txBody>
      </p:sp>
      <p:sp>
        <p:nvSpPr>
          <p:cNvPr id="11" name="Segnaposto testo 7"/>
          <p:cNvSpPr>
            <a:spLocks noGrp="1"/>
          </p:cNvSpPr>
          <p:nvPr>
            <p:ph type="body" sz="quarter" idx="12" hasCustomPrompt="1"/>
          </p:nvPr>
        </p:nvSpPr>
        <p:spPr>
          <a:xfrm>
            <a:off x="527051" y="1412876"/>
            <a:ext cx="11233149" cy="431949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aseline="0">
                <a:latin typeface="+mn-lt"/>
              </a:defRPr>
            </a:lvl1pPr>
          </a:lstStyle>
          <a:p>
            <a:pPr lvl="0"/>
            <a:r>
              <a:rPr lang="it-IT" dirty="0"/>
              <a:t>Fare clic per modificare il testo</a:t>
            </a:r>
          </a:p>
        </p:txBody>
      </p:sp>
      <p:sp>
        <p:nvSpPr>
          <p:cNvPr id="6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527051" y="476674"/>
            <a:ext cx="11233149" cy="64807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buNone/>
              <a:defRPr sz="2400" b="1">
                <a:solidFill>
                  <a:srgbClr val="BD2B0B"/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Fare clic per modificare il titolo della diapositiva</a:t>
            </a:r>
          </a:p>
        </p:txBody>
      </p:sp>
    </p:spTree>
    <p:extLst>
      <p:ext uri="{BB962C8B-B14F-4D97-AF65-F5344CB8AC3E}">
        <p14:creationId xmlns:p14="http://schemas.microsoft.com/office/powerpoint/2010/main" val="555833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10"/>
          <p:cNvSpPr>
            <a:spLocks noGrp="1"/>
          </p:cNvSpPr>
          <p:nvPr>
            <p:ph type="pic" sz="quarter" idx="10" hasCustomPrompt="1"/>
          </p:nvPr>
        </p:nvSpPr>
        <p:spPr>
          <a:xfrm>
            <a:off x="1534584" y="1700809"/>
            <a:ext cx="9122833" cy="4105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+mn-lt"/>
              </a:defRPr>
            </a:lvl1pPr>
          </a:lstStyle>
          <a:p>
            <a:r>
              <a:rPr lang="it-IT" dirty="0"/>
              <a:t>Fare clic sull’icona per inserire un’immagine</a:t>
            </a:r>
          </a:p>
        </p:txBody>
      </p:sp>
      <p:sp>
        <p:nvSpPr>
          <p:cNvPr id="5" name="Segnaposto testo 7"/>
          <p:cNvSpPr>
            <a:spLocks noGrp="1"/>
          </p:cNvSpPr>
          <p:nvPr>
            <p:ph type="body" sz="quarter" idx="11" hasCustomPrompt="1"/>
          </p:nvPr>
        </p:nvSpPr>
        <p:spPr>
          <a:xfrm>
            <a:off x="527051" y="476674"/>
            <a:ext cx="11233149" cy="64807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buNone/>
              <a:defRPr sz="2400" b="1">
                <a:solidFill>
                  <a:srgbClr val="BD2B0B"/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Fare clic per modificare il titolo della diapositiva</a:t>
            </a:r>
          </a:p>
        </p:txBody>
      </p:sp>
    </p:spTree>
    <p:extLst>
      <p:ext uri="{BB962C8B-B14F-4D97-AF65-F5344CB8AC3E}">
        <p14:creationId xmlns:p14="http://schemas.microsoft.com/office/powerpoint/2010/main" val="3970258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COPERT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10" hasCustomPrompt="1"/>
          </p:nvPr>
        </p:nvSpPr>
        <p:spPr>
          <a:xfrm>
            <a:off x="4751851" y="548680"/>
            <a:ext cx="6913364" cy="453650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t-IT"/>
              <a:t>Fare clic per inserire il titolo della presentazione</a:t>
            </a:r>
          </a:p>
        </p:txBody>
      </p:sp>
      <p:sp>
        <p:nvSpPr>
          <p:cNvPr id="6" name="Segnaposto testo 5"/>
          <p:cNvSpPr>
            <a:spLocks noGrp="1"/>
          </p:cNvSpPr>
          <p:nvPr>
            <p:ph type="body" sz="quarter" idx="11" hasCustomPrompt="1"/>
          </p:nvPr>
        </p:nvSpPr>
        <p:spPr>
          <a:xfrm>
            <a:off x="4751917" y="5379814"/>
            <a:ext cx="7008283" cy="425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t-IT"/>
              <a:t>Nome Cognome</a:t>
            </a:r>
          </a:p>
        </p:txBody>
      </p:sp>
      <p:sp>
        <p:nvSpPr>
          <p:cNvPr id="8" name="Segnaposto testo 7"/>
          <p:cNvSpPr>
            <a:spLocks noGrp="1"/>
          </p:cNvSpPr>
          <p:nvPr>
            <p:ph type="body" sz="quarter" idx="12" hasCustomPrompt="1"/>
          </p:nvPr>
        </p:nvSpPr>
        <p:spPr>
          <a:xfrm>
            <a:off x="4751918" y="5877942"/>
            <a:ext cx="7105649" cy="7914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t-IT"/>
              <a:t>Dipartimento/Struttura </a:t>
            </a:r>
            <a:r>
              <a:rPr lang="it-IT" err="1"/>
              <a:t>xxxxxx</a:t>
            </a:r>
            <a:r>
              <a:rPr lang="it-IT"/>
              <a:t> </a:t>
            </a:r>
            <a:r>
              <a:rPr lang="it-IT" err="1"/>
              <a:t>xxxxxxxxxxxx</a:t>
            </a:r>
            <a:r>
              <a:rPr lang="it-IT"/>
              <a:t> </a:t>
            </a:r>
            <a:r>
              <a:rPr lang="it-IT" err="1"/>
              <a:t>xxxxxxxx</a:t>
            </a:r>
            <a:r>
              <a:rPr lang="it-IT"/>
              <a:t> </a:t>
            </a:r>
            <a:r>
              <a:rPr lang="it-IT" err="1"/>
              <a:t>xxxxx</a:t>
            </a:r>
            <a:r>
              <a:rPr lang="it-IT"/>
              <a:t> </a:t>
            </a:r>
            <a:r>
              <a:rPr lang="it-IT" err="1"/>
              <a:t>xxxxxxxxxxxxxxxxxxx</a:t>
            </a:r>
            <a:r>
              <a:rPr lang="it-IT"/>
              <a:t> </a:t>
            </a:r>
            <a:r>
              <a:rPr lang="it-IT" err="1"/>
              <a:t>xxxxx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2806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0231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CHIUS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testo 7"/>
          <p:cNvSpPr>
            <a:spLocks noGrp="1"/>
          </p:cNvSpPr>
          <p:nvPr>
            <p:ph type="body" sz="quarter" idx="10" hasCustomPrompt="1"/>
          </p:nvPr>
        </p:nvSpPr>
        <p:spPr>
          <a:xfrm>
            <a:off x="1487488" y="2780928"/>
            <a:ext cx="9217024" cy="43237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Nome Cognome</a:t>
            </a:r>
          </a:p>
        </p:txBody>
      </p:sp>
      <p:sp>
        <p:nvSpPr>
          <p:cNvPr id="13" name="Segnaposto testo 12"/>
          <p:cNvSpPr>
            <a:spLocks noGrp="1"/>
          </p:cNvSpPr>
          <p:nvPr>
            <p:ph type="body" sz="quarter" idx="11" hasCustomPrompt="1"/>
          </p:nvPr>
        </p:nvSpPr>
        <p:spPr>
          <a:xfrm>
            <a:off x="1439483" y="3573017"/>
            <a:ext cx="9313035" cy="93610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it-IT" dirty="0"/>
              <a:t>Struttura</a:t>
            </a:r>
          </a:p>
        </p:txBody>
      </p:sp>
      <p:sp>
        <p:nvSpPr>
          <p:cNvPr id="16" name="Segnaposto testo 15"/>
          <p:cNvSpPr>
            <a:spLocks noGrp="1"/>
          </p:cNvSpPr>
          <p:nvPr>
            <p:ph type="body" sz="quarter" idx="12" hasCustomPrompt="1"/>
          </p:nvPr>
        </p:nvSpPr>
        <p:spPr>
          <a:xfrm>
            <a:off x="1390651" y="4725144"/>
            <a:ext cx="9410700" cy="144016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3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it-IT" dirty="0"/>
              <a:t>nome.cognome@unibo.it</a:t>
            </a:r>
          </a:p>
          <a:p>
            <a:pPr lvl="0"/>
            <a:r>
              <a:rPr lang="it-IT" dirty="0"/>
              <a:t>051 20 99982</a:t>
            </a:r>
          </a:p>
        </p:txBody>
      </p:sp>
    </p:spTree>
    <p:extLst>
      <p:ext uri="{BB962C8B-B14F-4D97-AF65-F5344CB8AC3E}">
        <p14:creationId xmlns:p14="http://schemas.microsoft.com/office/powerpoint/2010/main" val="4249450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nettore 1 11"/>
          <p:cNvCxnSpPr/>
          <p:nvPr userDrawn="1"/>
        </p:nvCxnSpPr>
        <p:spPr>
          <a:xfrm>
            <a:off x="4367808" y="188640"/>
            <a:ext cx="0" cy="6408712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magine 3">
            <a:extLst>
              <a:ext uri="{FF2B5EF4-FFF2-40B4-BE49-F238E27FC236}">
                <a16:creationId xmlns:a16="http://schemas.microsoft.com/office/drawing/2014/main" id="{643CBAE4-3DF4-4750-AD73-83754152623C}"/>
              </a:ext>
            </a:extLst>
          </p:cNvPr>
          <p:cNvPicPr/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472" b="-9259"/>
          <a:stretch/>
        </p:blipFill>
        <p:spPr>
          <a:xfrm>
            <a:off x="911424" y="2204864"/>
            <a:ext cx="2664296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65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5B4AE421-09DA-412D-AAD7-5E65002B1FDA}"/>
              </a:ext>
            </a:extLst>
          </p:cNvPr>
          <p:cNvSpPr txBox="1"/>
          <p:nvPr userDrawn="1"/>
        </p:nvSpPr>
        <p:spPr>
          <a:xfrm>
            <a:off x="179512" y="6525019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23C9881-DC19-44C1-8307-96C20AE8129F}" type="slidenum">
              <a:rPr lang="it-IT" sz="1200" smtClean="0"/>
              <a:t>‹N›</a:t>
            </a:fld>
            <a:endParaRPr lang="it-IT" sz="120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6A84AD6F-6D7F-4E8E-BF9A-7F8BADC62E3E}"/>
              </a:ext>
            </a:extLst>
          </p:cNvPr>
          <p:cNvPicPr/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472" b="-9259"/>
          <a:stretch/>
        </p:blipFill>
        <p:spPr>
          <a:xfrm>
            <a:off x="10936707" y="5877272"/>
            <a:ext cx="1135957" cy="884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652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1" r:id="rId2"/>
    <p:sldLayoutId id="2147483667" r:id="rId3"/>
    <p:sldLayoutId id="2147483669" r:id="rId4"/>
    <p:sldLayoutId id="2147483673" r:id="rId5"/>
    <p:sldLayoutId id="2147483674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 userDrawn="1"/>
        </p:nvSpPr>
        <p:spPr>
          <a:xfrm>
            <a:off x="4175787" y="6453336"/>
            <a:ext cx="38404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www.unibo.it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FF086D9-D8DE-40D1-B0B9-34803A826857}"/>
              </a:ext>
            </a:extLst>
          </p:cNvPr>
          <p:cNvPicPr/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472" b="-9259"/>
          <a:stretch/>
        </p:blipFill>
        <p:spPr>
          <a:xfrm>
            <a:off x="5231904" y="1484784"/>
            <a:ext cx="1728192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398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pn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34.png"/><Relationship Id="rId4" Type="http://schemas.openxmlformats.org/officeDocument/2006/relationships/image" Target="../media/image33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png"/><Relationship Id="rId7" Type="http://schemas.openxmlformats.org/officeDocument/2006/relationships/image" Target="../media/image44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png"/><Relationship Id="rId9" Type="http://schemas.openxmlformats.org/officeDocument/2006/relationships/image" Target="../media/image4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industrial.partnerships@unibo.it" TargetMode="External"/><Relationship Id="rId2" Type="http://schemas.openxmlformats.org/officeDocument/2006/relationships/hyperlink" Target="mailto:s.vecchi@unibo.it" TargetMode="Externa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emf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image" Target="../media/image7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eg"/><Relationship Id="rId11" Type="http://schemas.openxmlformats.org/officeDocument/2006/relationships/image" Target="../media/image21.png"/><Relationship Id="rId5" Type="http://schemas.openxmlformats.org/officeDocument/2006/relationships/image" Target="../media/image11.jpeg"/><Relationship Id="rId10" Type="http://schemas.openxmlformats.org/officeDocument/2006/relationships/image" Target="../media/image20.jpeg"/><Relationship Id="rId4" Type="http://schemas.openxmlformats.org/officeDocument/2006/relationships/image" Target="../media/image15.jpeg"/><Relationship Id="rId9" Type="http://schemas.openxmlformats.org/officeDocument/2006/relationships/image" Target="../media/image19.jpeg"/><Relationship Id="rId1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7.jpe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27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/>
        <p:txBody>
          <a:bodyPr lIns="91440" tIns="45720" rIns="91440" bIns="45720" anchor="ctr" anchorCtr="0"/>
          <a:lstStyle/>
          <a:p>
            <a:pPr algn="r"/>
            <a:r>
              <a:rPr lang="it-IT" sz="4400" dirty="0">
                <a:latin typeface="Calibri" panose="020F0502020204030204" pitchFamily="34" charset="0"/>
                <a:cs typeface="Calibri" panose="020F0502020204030204" pitchFamily="34" charset="0"/>
              </a:rPr>
              <a:t>Collaborazioni </a:t>
            </a:r>
          </a:p>
          <a:p>
            <a:pPr algn="r"/>
            <a:r>
              <a:rPr lang="it-IT" sz="4400" dirty="0">
                <a:latin typeface="Calibri" panose="020F0502020204030204" pitchFamily="34" charset="0"/>
                <a:cs typeface="Calibri" panose="020F0502020204030204" pitchFamily="34" charset="0"/>
              </a:rPr>
              <a:t>Università-Imprese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it-IT"/>
              <a:t>Silvia Vecchi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it-IT" sz="1400"/>
              <a:t>Settore Rapporti con le Imprese - Area Innovazione (ARIN)</a:t>
            </a:r>
          </a:p>
        </p:txBody>
      </p:sp>
    </p:spTree>
    <p:extLst>
      <p:ext uri="{BB962C8B-B14F-4D97-AF65-F5344CB8AC3E}">
        <p14:creationId xmlns:p14="http://schemas.microsoft.com/office/powerpoint/2010/main" val="483193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ppa Della Regione Emilia Romagna Con Province E Bandiera - Immagini  vettoriali stock e altre immagini di Emilia-Romagna - iStock">
            <a:extLst>
              <a:ext uri="{FF2B5EF4-FFF2-40B4-BE49-F238E27FC236}">
                <a16:creationId xmlns:a16="http://schemas.microsoft.com/office/drawing/2014/main" id="{F32A21BE-C8B6-41DF-A8C6-EEF5BD210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533" y="2719965"/>
            <a:ext cx="5172075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4CDE1C33-996B-419D-9B55-7A0361E4352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8448"/>
          <a:stretch/>
        </p:blipFill>
        <p:spPr>
          <a:xfrm>
            <a:off x="65801" y="85844"/>
            <a:ext cx="4648200" cy="858317"/>
          </a:xfrm>
          <a:prstGeom prst="rect">
            <a:avLst/>
          </a:prstGeom>
        </p:spPr>
      </p:pic>
      <p:sp>
        <p:nvSpPr>
          <p:cNvPr id="34" name="Segnaposto testo 2">
            <a:extLst>
              <a:ext uri="{FF2B5EF4-FFF2-40B4-BE49-F238E27FC236}">
                <a16:creationId xmlns:a16="http://schemas.microsoft.com/office/drawing/2014/main" id="{D99D2978-3ECE-4EDD-83F0-AE513B43BF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1503" y="1699402"/>
            <a:ext cx="11262139" cy="2161646"/>
          </a:xfrm>
        </p:spPr>
        <p:txBody>
          <a:bodyPr/>
          <a:lstStyle/>
          <a:p>
            <a:pPr>
              <a:defRPr/>
            </a:pPr>
            <a:r>
              <a:rPr lang="it-IT" altLang="it-IT" sz="1800" kern="0" dirty="0">
                <a:solidFill>
                  <a:schemeClr val="accent2">
                    <a:lumMod val="75000"/>
                  </a:schemeClr>
                </a:solidFill>
              </a:rPr>
              <a:t>Accordi Quadro </a:t>
            </a:r>
            <a:r>
              <a:rPr lang="it-IT" altLang="it-IT" sz="1800" b="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pluriennali </a:t>
            </a:r>
            <a:r>
              <a:rPr lang="it-IT" altLang="it-IT" sz="1800" kern="0" dirty="0">
                <a:solidFill>
                  <a:schemeClr val="accent2">
                    <a:lumMod val="75000"/>
                  </a:schemeClr>
                </a:solidFill>
              </a:rPr>
              <a:t>con associazioni e consorzi di imprese</a:t>
            </a:r>
            <a:r>
              <a:rPr lang="it-IT" altLang="it-IT" sz="1800" b="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r>
              <a:rPr lang="it-IT" altLang="it-IT" sz="18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t-IT" altLang="it-IT" sz="1800" b="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per individuare obiettivi e iniziative </a:t>
            </a:r>
            <a:r>
              <a:rPr lang="it-IT" altLang="it-IT" sz="18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 breve termine</a:t>
            </a:r>
            <a:r>
              <a:rPr lang="it-IT" altLang="it-IT" sz="1800" b="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adatte alle piccole-medie imprese (es. corsi di formazione continua, tirocini, consulenze, ecc.)</a:t>
            </a:r>
          </a:p>
          <a:p>
            <a:pPr marL="342900" lvl="1" indent="0">
              <a:spcBef>
                <a:spcPts val="450"/>
              </a:spcBef>
              <a:buNone/>
              <a:defRPr/>
            </a:pPr>
            <a:endParaRPr lang="it-IT" altLang="it-IT" sz="1000" kern="0" dirty="0"/>
          </a:p>
          <a:p>
            <a:pPr marL="342900" lvl="1" indent="0">
              <a:spcBef>
                <a:spcPts val="450"/>
              </a:spcBef>
              <a:buNone/>
              <a:defRPr/>
            </a:pPr>
            <a:r>
              <a:rPr lang="it-IT" altLang="it-IT" sz="1800" b="1" kern="0" dirty="0"/>
              <a:t>Riunire le esigenze </a:t>
            </a:r>
            <a:r>
              <a:rPr lang="it-IT" altLang="it-IT" sz="1800" kern="0" dirty="0"/>
              <a:t>delle imprese medio-piccole</a:t>
            </a:r>
          </a:p>
          <a:p>
            <a:pPr marL="342900" lvl="1" indent="0">
              <a:spcBef>
                <a:spcPts val="450"/>
              </a:spcBef>
              <a:buNone/>
              <a:defRPr/>
            </a:pPr>
            <a:endParaRPr lang="it-IT" altLang="it-IT" sz="1650" kern="0" dirty="0"/>
          </a:p>
          <a:p>
            <a:pPr marL="342900" lvl="1" indent="0">
              <a:spcBef>
                <a:spcPts val="450"/>
              </a:spcBef>
              <a:buNone/>
              <a:defRPr/>
            </a:pPr>
            <a:r>
              <a:rPr lang="it-IT" altLang="it-IT" sz="1800" kern="0" dirty="0"/>
              <a:t>Sfruttare le </a:t>
            </a:r>
            <a:r>
              <a:rPr lang="it-IT" altLang="it-IT" sz="1800" b="1" kern="0" dirty="0"/>
              <a:t>economie di scala</a:t>
            </a:r>
            <a:endParaRPr lang="en-US" altLang="it-IT" sz="1800" kern="0" dirty="0"/>
          </a:p>
          <a:p>
            <a:endParaRPr lang="it-IT" sz="1650" dirty="0"/>
          </a:p>
        </p:txBody>
      </p:sp>
      <p:sp>
        <p:nvSpPr>
          <p:cNvPr id="46" name="Rettangolo 45">
            <a:extLst>
              <a:ext uri="{FF2B5EF4-FFF2-40B4-BE49-F238E27FC236}">
                <a16:creationId xmlns:a16="http://schemas.microsoft.com/office/drawing/2014/main" id="{40B74FC3-09D6-4C78-8135-B4007307EC5D}"/>
              </a:ext>
            </a:extLst>
          </p:cNvPr>
          <p:cNvSpPr/>
          <p:nvPr/>
        </p:nvSpPr>
        <p:spPr>
          <a:xfrm>
            <a:off x="447608" y="2648103"/>
            <a:ext cx="162000" cy="162000"/>
          </a:xfrm>
          <a:prstGeom prst="rect">
            <a:avLst/>
          </a:prstGeom>
          <a:solidFill>
            <a:srgbClr val="E5A28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/>
          </a:p>
        </p:txBody>
      </p:sp>
      <p:sp>
        <p:nvSpPr>
          <p:cNvPr id="47" name="Rettangolo 46">
            <a:extLst>
              <a:ext uri="{FF2B5EF4-FFF2-40B4-BE49-F238E27FC236}">
                <a16:creationId xmlns:a16="http://schemas.microsoft.com/office/drawing/2014/main" id="{79536471-9FC6-4B61-9C20-95AD55AF20CC}"/>
              </a:ext>
            </a:extLst>
          </p:cNvPr>
          <p:cNvSpPr/>
          <p:nvPr/>
        </p:nvSpPr>
        <p:spPr>
          <a:xfrm>
            <a:off x="447608" y="3267000"/>
            <a:ext cx="162000" cy="162000"/>
          </a:xfrm>
          <a:prstGeom prst="rect">
            <a:avLst/>
          </a:prstGeom>
          <a:solidFill>
            <a:srgbClr val="D77C5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/>
          </a:p>
        </p:txBody>
      </p:sp>
      <p:pic>
        <p:nvPicPr>
          <p:cNvPr id="15" name="Picture 40" descr="Reunion Icons - Download Free Vector Icons | Noun Project">
            <a:extLst>
              <a:ext uri="{FF2B5EF4-FFF2-40B4-BE49-F238E27FC236}">
                <a16:creationId xmlns:a16="http://schemas.microsoft.com/office/drawing/2014/main" id="{7F437803-8DA7-4BB8-9E0B-AC19B98996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4" b="9521"/>
          <a:stretch/>
        </p:blipFill>
        <p:spPr bwMode="auto">
          <a:xfrm>
            <a:off x="5510166" y="4376149"/>
            <a:ext cx="2066053" cy="178915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019934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tangolo 21">
            <a:extLst>
              <a:ext uri="{FF2B5EF4-FFF2-40B4-BE49-F238E27FC236}">
                <a16:creationId xmlns:a16="http://schemas.microsoft.com/office/drawing/2014/main" id="{C55764A7-D72E-48D0-A4FF-29482DD6C84F}"/>
              </a:ext>
            </a:extLst>
          </p:cNvPr>
          <p:cNvSpPr/>
          <p:nvPr/>
        </p:nvSpPr>
        <p:spPr>
          <a:xfrm>
            <a:off x="929390" y="1220140"/>
            <a:ext cx="5027435" cy="47009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egnaposto testo 1">
            <a:extLst>
              <a:ext uri="{FF2B5EF4-FFF2-40B4-BE49-F238E27FC236}">
                <a16:creationId xmlns:a16="http://schemas.microsoft.com/office/drawing/2014/main" id="{37128D50-61CC-3F44-B070-D3B4D3FBB96C}"/>
              </a:ext>
            </a:extLst>
          </p:cNvPr>
          <p:cNvSpPr txBox="1">
            <a:spLocks/>
          </p:cNvSpPr>
          <p:nvPr/>
        </p:nvSpPr>
        <p:spPr>
          <a:xfrm>
            <a:off x="85725" y="125311"/>
            <a:ext cx="8424862" cy="49890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2200"/>
              </a:lnSpc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rgbClr val="BD2B0B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800" dirty="0">
                <a:solidFill>
                  <a:srgbClr val="C00000"/>
                </a:solidFill>
              </a:rPr>
              <a:t>Rapporti con le imprese: servizi</a:t>
            </a:r>
            <a:endParaRPr lang="it-IT" altLang="it-IT" sz="2800" dirty="0">
              <a:solidFill>
                <a:schemeClr val="tx1">
                  <a:lumMod val="75000"/>
                  <a:lumOff val="25000"/>
                </a:schemeClr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A135BCA1-E8B9-4F9B-85BA-D2F858FEC9AE}"/>
              </a:ext>
            </a:extLst>
          </p:cNvPr>
          <p:cNvSpPr txBox="1"/>
          <p:nvPr/>
        </p:nvSpPr>
        <p:spPr>
          <a:xfrm>
            <a:off x="1235070" y="1620455"/>
            <a:ext cx="436459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bg1"/>
                </a:solidFill>
              </a:rPr>
              <a:t>Consulenza su opportunità, ambiti e forme di collaborazione università-imprese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bg1"/>
                </a:solidFill>
              </a:rPr>
              <a:t>Analisi dei fabbisogni, identificazione ambito e forma di collaborazione, scouting di competenze e infrastrutture, indirizzamento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bg1"/>
                </a:solidFill>
              </a:rPr>
              <a:t>Eventi informativi e di networking sulle opportunità di collaborazione università-imprese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bg1"/>
                </a:solidFill>
              </a:rPr>
              <a:t>Promozione di accordi pluriennali per collaborazioni strutturate (Accordi Quadro, Protocolli di Collaborazione, Laboratori Congiunti)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bg1"/>
                </a:solidFill>
              </a:rPr>
              <a:t>Informativa di base su incentivi e agevolazioni fiscali connessi con le collaborazioni università-imprese</a:t>
            </a:r>
          </a:p>
        </p:txBody>
      </p:sp>
      <p:sp>
        <p:nvSpPr>
          <p:cNvPr id="23" name="Rettangolo con angoli arrotondati 22">
            <a:extLst>
              <a:ext uri="{FF2B5EF4-FFF2-40B4-BE49-F238E27FC236}">
                <a16:creationId xmlns:a16="http://schemas.microsoft.com/office/drawing/2014/main" id="{616C8D56-73CF-4973-81D6-30E6150F5074}"/>
              </a:ext>
            </a:extLst>
          </p:cNvPr>
          <p:cNvSpPr/>
          <p:nvPr/>
        </p:nvSpPr>
        <p:spPr>
          <a:xfrm>
            <a:off x="1117603" y="756691"/>
            <a:ext cx="4158705" cy="54309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/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5137205B-6C1A-47B3-9614-89DBD0707C50}"/>
              </a:ext>
            </a:extLst>
          </p:cNvPr>
          <p:cNvSpPr txBox="1"/>
          <p:nvPr/>
        </p:nvSpPr>
        <p:spPr>
          <a:xfrm>
            <a:off x="2509463" y="801660"/>
            <a:ext cx="270119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600" b="1">
                <a:solidFill>
                  <a:schemeClr val="bg1"/>
                </a:solidFill>
              </a:rPr>
              <a:t>SERVIZI RIVOLTI ALL’ESTERNO</a:t>
            </a:r>
          </a:p>
        </p:txBody>
      </p:sp>
      <p:pic>
        <p:nvPicPr>
          <p:cNvPr id="3" name="Elemento grafico 2" descr="Utenti con riempimento a tinta unita">
            <a:extLst>
              <a:ext uri="{FF2B5EF4-FFF2-40B4-BE49-F238E27FC236}">
                <a16:creationId xmlns:a16="http://schemas.microsoft.com/office/drawing/2014/main" id="{CA0FD608-CC0B-4C77-A146-9E1DBAA3A2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9881" y="484345"/>
            <a:ext cx="1312201" cy="1312201"/>
          </a:xfrm>
          <a:prstGeom prst="rect">
            <a:avLst/>
          </a:prstGeom>
        </p:spPr>
      </p:pic>
      <p:sp>
        <p:nvSpPr>
          <p:cNvPr id="12" name="Segnaposto testo 2">
            <a:extLst>
              <a:ext uri="{FF2B5EF4-FFF2-40B4-BE49-F238E27FC236}">
                <a16:creationId xmlns:a16="http://schemas.microsoft.com/office/drawing/2014/main" id="{927049DE-262E-4FF6-BC5B-16C32685DD1D}"/>
              </a:ext>
            </a:extLst>
          </p:cNvPr>
          <p:cNvSpPr txBox="1">
            <a:spLocks/>
          </p:cNvSpPr>
          <p:nvPr/>
        </p:nvSpPr>
        <p:spPr>
          <a:xfrm>
            <a:off x="7209553" y="2230941"/>
            <a:ext cx="2886375" cy="496478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4313" indent="-214313"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it-IT" sz="1400">
              <a:solidFill>
                <a:schemeClr val="bg1"/>
              </a:solidFill>
              <a:latin typeface="+mn-lt"/>
            </a:endParaRPr>
          </a:p>
          <a:p>
            <a:pPr marL="214313" indent="-214313"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it-IT" sz="14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F80EA088-81EB-4138-BD07-0CB97F1A332E}"/>
              </a:ext>
            </a:extLst>
          </p:cNvPr>
          <p:cNvSpPr/>
          <p:nvPr/>
        </p:nvSpPr>
        <p:spPr>
          <a:xfrm>
            <a:off x="6026721" y="1220140"/>
            <a:ext cx="4715172" cy="4666901"/>
          </a:xfrm>
          <a:prstGeom prst="rect">
            <a:avLst/>
          </a:prstGeom>
          <a:solidFill>
            <a:srgbClr val="A50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ttangolo con angoli arrotondati 15">
            <a:extLst>
              <a:ext uri="{FF2B5EF4-FFF2-40B4-BE49-F238E27FC236}">
                <a16:creationId xmlns:a16="http://schemas.microsoft.com/office/drawing/2014/main" id="{64DC1C3C-DCFA-4319-8AA9-170DEBCB884C}"/>
              </a:ext>
            </a:extLst>
          </p:cNvPr>
          <p:cNvSpPr/>
          <p:nvPr/>
        </p:nvSpPr>
        <p:spPr>
          <a:xfrm>
            <a:off x="6950943" y="754511"/>
            <a:ext cx="3790950" cy="543091"/>
          </a:xfrm>
          <a:prstGeom prst="roundRect">
            <a:avLst/>
          </a:prstGeom>
          <a:solidFill>
            <a:srgbClr val="A50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E37B7B1F-B2A7-4ADB-B2D2-7FA1612B8B5A}"/>
              </a:ext>
            </a:extLst>
          </p:cNvPr>
          <p:cNvSpPr txBox="1"/>
          <p:nvPr/>
        </p:nvSpPr>
        <p:spPr>
          <a:xfrm>
            <a:off x="6950942" y="809415"/>
            <a:ext cx="2759928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it-IT" sz="1600" b="1">
                <a:solidFill>
                  <a:schemeClr val="bg1"/>
                </a:solidFill>
              </a:rPr>
              <a:t>SERVIZI RIVOLTI ALL’INTERNO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940C25FC-F84D-4AC1-8B89-C87A2FAC7F4C}"/>
              </a:ext>
            </a:extLst>
          </p:cNvPr>
          <p:cNvSpPr txBox="1"/>
          <p:nvPr/>
        </p:nvSpPr>
        <p:spPr>
          <a:xfrm>
            <a:off x="6096000" y="1700808"/>
            <a:ext cx="463250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bg1"/>
                </a:solidFill>
                <a:latin typeface="+mj-lt"/>
              </a:rPr>
              <a:t>Supporto nell’identificazione di imprese con cui collaborare (matchmaking, allineamento aspettative)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bg1"/>
                </a:solidFill>
                <a:latin typeface="+mj-lt"/>
              </a:rPr>
              <a:t>Supporto alla negoziazione, stipula e implementazione di </a:t>
            </a:r>
            <a:r>
              <a:rPr lang="it-IT" sz="1600" dirty="0">
                <a:solidFill>
                  <a:schemeClr val="bg1"/>
                </a:solidFill>
              </a:rPr>
              <a:t>accordi pluriennali per collaborazioni strutturate (Accordi Quadro, Protocolli di Collaborazione, Laboratori Congiunti)</a:t>
            </a:r>
          </a:p>
          <a:p>
            <a:pPr marL="214313" indent="-2143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bg1"/>
                </a:solidFill>
                <a:latin typeface="+mj-lt"/>
              </a:rPr>
              <a:t>Consulenza/supporto nell’implementazione di modelli di collaborazione non inquadrabili nei modelli contrattuali standard</a:t>
            </a:r>
          </a:p>
          <a:p>
            <a:pPr marL="214313" indent="-2143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bg1"/>
                </a:solidFill>
                <a:latin typeface="+mj-lt"/>
              </a:rPr>
              <a:t>Consulenza/contributo nell’ambito di eventi di struttura rivolti alle imprese</a:t>
            </a:r>
          </a:p>
          <a:p>
            <a:pPr marL="214313" indent="-2143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bg1"/>
                </a:solidFill>
              </a:rPr>
              <a:t>Informativa di base su incentivi e agevolazioni fiscali connessi con le collaborazioni università-imprese</a:t>
            </a:r>
          </a:p>
        </p:txBody>
      </p:sp>
      <p:pic>
        <p:nvPicPr>
          <p:cNvPr id="1026" name="Picture 2" descr="Università di Bologna - Wikipedia">
            <a:extLst>
              <a:ext uri="{FF2B5EF4-FFF2-40B4-BE49-F238E27FC236}">
                <a16:creationId xmlns:a16="http://schemas.microsoft.com/office/drawing/2014/main" id="{1D6B8B9C-C11C-47CC-BF27-77D755CC66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7988" y="401339"/>
            <a:ext cx="1387809" cy="1387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magine 13" descr="Immagine che contiene Elementi grafici, arte, rosso, simbolo&#10;&#10;Descrizione generata automaticamente">
            <a:extLst>
              <a:ext uri="{FF2B5EF4-FFF2-40B4-BE49-F238E27FC236}">
                <a16:creationId xmlns:a16="http://schemas.microsoft.com/office/drawing/2014/main" id="{9979E0C8-83A0-4677-B908-DCED31B557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12987" y="6126922"/>
            <a:ext cx="504825" cy="533400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55AAF2AB-392C-488F-B572-472C0B0E1AC7}"/>
              </a:ext>
            </a:extLst>
          </p:cNvPr>
          <p:cNvSpPr txBox="1"/>
          <p:nvPr/>
        </p:nvSpPr>
        <p:spPr>
          <a:xfrm>
            <a:off x="4100794" y="6198657"/>
            <a:ext cx="4364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/>
              <a:t>industrial.partnerships@unibo.it</a:t>
            </a:r>
          </a:p>
        </p:txBody>
      </p:sp>
    </p:spTree>
    <p:extLst>
      <p:ext uri="{BB962C8B-B14F-4D97-AF65-F5344CB8AC3E}">
        <p14:creationId xmlns:p14="http://schemas.microsoft.com/office/powerpoint/2010/main" val="2645278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Diagramma 13"/>
          <p:cNvGraphicFramePr/>
          <p:nvPr/>
        </p:nvGraphicFramePr>
        <p:xfrm>
          <a:off x="1847528" y="1122988"/>
          <a:ext cx="7632848" cy="25202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ma 4">
            <a:extLst>
              <a:ext uri="{FF2B5EF4-FFF2-40B4-BE49-F238E27FC236}">
                <a16:creationId xmlns:a16="http://schemas.microsoft.com/office/drawing/2014/main" id="{D4DCEFA6-8B84-BE49-BBCB-7F594D89C7F2}"/>
              </a:ext>
            </a:extLst>
          </p:cNvPr>
          <p:cNvGraphicFramePr/>
          <p:nvPr/>
        </p:nvGraphicFramePr>
        <p:xfrm>
          <a:off x="-2544960" y="3320716"/>
          <a:ext cx="15286402" cy="298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" name="Rettangolo 1">
            <a:extLst>
              <a:ext uri="{FF2B5EF4-FFF2-40B4-BE49-F238E27FC236}">
                <a16:creationId xmlns:a16="http://schemas.microsoft.com/office/drawing/2014/main" id="{536D0BC5-E0A3-4BD3-BEEE-5A98D45CE6FE}"/>
              </a:ext>
            </a:extLst>
          </p:cNvPr>
          <p:cNvSpPr/>
          <p:nvPr/>
        </p:nvSpPr>
        <p:spPr>
          <a:xfrm rot="5400000">
            <a:off x="7635426" y="4292509"/>
            <a:ext cx="3308305" cy="72531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>
                <a:solidFill>
                  <a:schemeClr val="tx1"/>
                </a:solidFill>
              </a:rPr>
              <a:t>Legal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8A09B07D-6EA0-42DC-9EE7-41CA8DA0F0B1}"/>
              </a:ext>
            </a:extLst>
          </p:cNvPr>
          <p:cNvSpPr/>
          <p:nvPr/>
        </p:nvSpPr>
        <p:spPr>
          <a:xfrm rot="5400000">
            <a:off x="8744388" y="4292509"/>
            <a:ext cx="3308305" cy="72531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>
                <a:solidFill>
                  <a:schemeClr val="tx1"/>
                </a:solidFill>
              </a:rPr>
              <a:t>Communication</a:t>
            </a:r>
          </a:p>
        </p:txBody>
      </p:sp>
      <p:sp>
        <p:nvSpPr>
          <p:cNvPr id="9" name="Segnaposto testo 1">
            <a:extLst>
              <a:ext uri="{FF2B5EF4-FFF2-40B4-BE49-F238E27FC236}">
                <a16:creationId xmlns:a16="http://schemas.microsoft.com/office/drawing/2014/main" id="{CC7CD5DB-CA63-4FD1-8850-F513794806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0374" y="163008"/>
            <a:ext cx="7703600" cy="765524"/>
          </a:xfrm>
        </p:spPr>
        <p:txBody>
          <a:bodyPr>
            <a:noAutofit/>
          </a:bodyPr>
          <a:lstStyle/>
          <a:p>
            <a:r>
              <a:rPr lang="it-IT" sz="2800" dirty="0">
                <a:solidFill>
                  <a:srgbClr val="C00000"/>
                </a:solidFill>
              </a:rPr>
              <a:t>Rapporti con le imprese: organizzazione</a:t>
            </a:r>
            <a:endParaRPr lang="it-IT" altLang="it-IT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1173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uppo 64">
            <a:extLst>
              <a:ext uri="{FF2B5EF4-FFF2-40B4-BE49-F238E27FC236}">
                <a16:creationId xmlns:a16="http://schemas.microsoft.com/office/drawing/2014/main" id="{B3C1F40E-BACA-4B9B-894F-41E73D36E7FA}"/>
              </a:ext>
            </a:extLst>
          </p:cNvPr>
          <p:cNvGrpSpPr/>
          <p:nvPr/>
        </p:nvGrpSpPr>
        <p:grpSpPr>
          <a:xfrm>
            <a:off x="-4697" y="2471718"/>
            <a:ext cx="8794658" cy="152218"/>
            <a:chOff x="154745" y="2335739"/>
            <a:chExt cx="9598323" cy="168310"/>
          </a:xfrm>
        </p:grpSpPr>
        <p:cxnSp>
          <p:nvCxnSpPr>
            <p:cNvPr id="66" name="Connettore diritto 65">
              <a:extLst>
                <a:ext uri="{FF2B5EF4-FFF2-40B4-BE49-F238E27FC236}">
                  <a16:creationId xmlns:a16="http://schemas.microsoft.com/office/drawing/2014/main" id="{F78C87CB-78FC-45CB-8909-2D89F4F96A1E}"/>
                </a:ext>
              </a:extLst>
            </p:cNvPr>
            <p:cNvCxnSpPr/>
            <p:nvPr/>
          </p:nvCxnSpPr>
          <p:spPr>
            <a:xfrm>
              <a:off x="154745" y="2399323"/>
              <a:ext cx="9439421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7" name="Connettore 66">
              <a:extLst>
                <a:ext uri="{FF2B5EF4-FFF2-40B4-BE49-F238E27FC236}">
                  <a16:creationId xmlns:a16="http://schemas.microsoft.com/office/drawing/2014/main" id="{BCA843B2-E243-4A49-B2A7-B19677D1A9D7}"/>
                </a:ext>
              </a:extLst>
            </p:cNvPr>
            <p:cNvSpPr/>
            <p:nvPr/>
          </p:nvSpPr>
          <p:spPr>
            <a:xfrm>
              <a:off x="9594166" y="2335739"/>
              <a:ext cx="158902" cy="168310"/>
            </a:xfrm>
            <a:prstGeom prst="flowChartConnector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57" name="Gruppo 56">
            <a:extLst>
              <a:ext uri="{FF2B5EF4-FFF2-40B4-BE49-F238E27FC236}">
                <a16:creationId xmlns:a16="http://schemas.microsoft.com/office/drawing/2014/main" id="{1FFA85CA-7B09-4DC8-80E5-C07E69EBE712}"/>
              </a:ext>
            </a:extLst>
          </p:cNvPr>
          <p:cNvGrpSpPr/>
          <p:nvPr/>
        </p:nvGrpSpPr>
        <p:grpSpPr>
          <a:xfrm>
            <a:off x="11717" y="4288801"/>
            <a:ext cx="8794658" cy="152218"/>
            <a:chOff x="154745" y="2335739"/>
            <a:chExt cx="9598323" cy="168310"/>
          </a:xfrm>
        </p:grpSpPr>
        <p:cxnSp>
          <p:nvCxnSpPr>
            <p:cNvPr id="58" name="Connettore diritto 57">
              <a:extLst>
                <a:ext uri="{FF2B5EF4-FFF2-40B4-BE49-F238E27FC236}">
                  <a16:creationId xmlns:a16="http://schemas.microsoft.com/office/drawing/2014/main" id="{E5430133-0273-4828-8B3B-A1AF0BD0BCE1}"/>
                </a:ext>
              </a:extLst>
            </p:cNvPr>
            <p:cNvCxnSpPr/>
            <p:nvPr/>
          </p:nvCxnSpPr>
          <p:spPr>
            <a:xfrm>
              <a:off x="154745" y="2399323"/>
              <a:ext cx="9439421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9" name="Connettore 58">
              <a:extLst>
                <a:ext uri="{FF2B5EF4-FFF2-40B4-BE49-F238E27FC236}">
                  <a16:creationId xmlns:a16="http://schemas.microsoft.com/office/drawing/2014/main" id="{BF1D4C8C-97D7-4931-9C47-6C625C02E6B2}"/>
                </a:ext>
              </a:extLst>
            </p:cNvPr>
            <p:cNvSpPr/>
            <p:nvPr/>
          </p:nvSpPr>
          <p:spPr>
            <a:xfrm>
              <a:off x="9594166" y="2335739"/>
              <a:ext cx="158902" cy="168310"/>
            </a:xfrm>
            <a:prstGeom prst="flowChartConnector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60" name="CasellaDiTesto 59">
            <a:extLst>
              <a:ext uri="{FF2B5EF4-FFF2-40B4-BE49-F238E27FC236}">
                <a16:creationId xmlns:a16="http://schemas.microsoft.com/office/drawing/2014/main" id="{72186F50-552F-44B8-B033-D1C4A0556216}"/>
              </a:ext>
            </a:extLst>
          </p:cNvPr>
          <p:cNvSpPr txBox="1"/>
          <p:nvPr/>
        </p:nvSpPr>
        <p:spPr>
          <a:xfrm>
            <a:off x="5889819" y="4050961"/>
            <a:ext cx="30508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PARTNERSHIPS CON ASSOCIAZIONI E CONSORZI</a:t>
            </a:r>
          </a:p>
          <a:p>
            <a:r>
              <a:rPr lang="it-IT" dirty="0"/>
              <a:t>ENTRY POINT, PMI</a:t>
            </a:r>
          </a:p>
        </p:txBody>
      </p:sp>
      <p:grpSp>
        <p:nvGrpSpPr>
          <p:cNvPr id="37" name="Gruppo 36">
            <a:extLst>
              <a:ext uri="{FF2B5EF4-FFF2-40B4-BE49-F238E27FC236}">
                <a16:creationId xmlns:a16="http://schemas.microsoft.com/office/drawing/2014/main" id="{46B7BBA1-4475-48F6-AF8B-C6B341327189}"/>
              </a:ext>
            </a:extLst>
          </p:cNvPr>
          <p:cNvGrpSpPr/>
          <p:nvPr/>
        </p:nvGrpSpPr>
        <p:grpSpPr>
          <a:xfrm>
            <a:off x="2275092" y="1837073"/>
            <a:ext cx="1835268" cy="1641522"/>
            <a:chOff x="7543891" y="1288667"/>
            <a:chExt cx="2427703" cy="2162604"/>
          </a:xfrm>
        </p:grpSpPr>
        <p:sp>
          <p:nvSpPr>
            <p:cNvPr id="35" name="Rettangolo 34">
              <a:extLst>
                <a:ext uri="{FF2B5EF4-FFF2-40B4-BE49-F238E27FC236}">
                  <a16:creationId xmlns:a16="http://schemas.microsoft.com/office/drawing/2014/main" id="{C7F932A5-0C43-4EA7-A531-76995CAE3D33}"/>
                </a:ext>
              </a:extLst>
            </p:cNvPr>
            <p:cNvSpPr/>
            <p:nvPr/>
          </p:nvSpPr>
          <p:spPr>
            <a:xfrm>
              <a:off x="7783047" y="1652529"/>
              <a:ext cx="1747838" cy="174067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00"/>
            </a:p>
          </p:txBody>
        </p:sp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F2729A80-BF03-40DD-9A1B-DD47B3EEB5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3415" t="-489" r="15632" b="13395"/>
            <a:stretch/>
          </p:blipFill>
          <p:spPr>
            <a:xfrm>
              <a:off x="7543891" y="1288667"/>
              <a:ext cx="1722685" cy="1857269"/>
            </a:xfrm>
            <a:prstGeom prst="rect">
              <a:avLst/>
            </a:prstGeom>
          </p:spPr>
        </p:pic>
        <p:sp>
          <p:nvSpPr>
            <p:cNvPr id="9" name="Segnaposto testo 2">
              <a:extLst>
                <a:ext uri="{FF2B5EF4-FFF2-40B4-BE49-F238E27FC236}">
                  <a16:creationId xmlns:a16="http://schemas.microsoft.com/office/drawing/2014/main" id="{233D1706-E739-44E8-AA3A-E3E2160E2CBE}"/>
                </a:ext>
              </a:extLst>
            </p:cNvPr>
            <p:cNvSpPr txBox="1">
              <a:spLocks/>
            </p:cNvSpPr>
            <p:nvPr/>
          </p:nvSpPr>
          <p:spPr>
            <a:xfrm>
              <a:off x="7810809" y="3112159"/>
              <a:ext cx="2160785" cy="339112"/>
            </a:xfrm>
            <a:prstGeom prst="rect">
              <a:avLst/>
            </a:prstGeom>
            <a:noFill/>
          </p:spPr>
          <p:txBody>
            <a:bodyPr/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it-IT" sz="1200" b="1">
                  <a:solidFill>
                    <a:schemeClr val="bg1"/>
                  </a:solidFill>
                </a:rPr>
                <a:t>Elisabetta Marano</a:t>
              </a:r>
            </a:p>
          </p:txBody>
        </p:sp>
      </p:grpSp>
      <p:grpSp>
        <p:nvGrpSpPr>
          <p:cNvPr id="47" name="Gruppo 46">
            <a:extLst>
              <a:ext uri="{FF2B5EF4-FFF2-40B4-BE49-F238E27FC236}">
                <a16:creationId xmlns:a16="http://schemas.microsoft.com/office/drawing/2014/main" id="{B73FFC57-62B5-44F9-826E-58CD5AEA3293}"/>
              </a:ext>
            </a:extLst>
          </p:cNvPr>
          <p:cNvGrpSpPr/>
          <p:nvPr/>
        </p:nvGrpSpPr>
        <p:grpSpPr>
          <a:xfrm>
            <a:off x="314921" y="1830023"/>
            <a:ext cx="1533529" cy="1614593"/>
            <a:chOff x="4931091" y="1319262"/>
            <a:chExt cx="2028560" cy="2127127"/>
          </a:xfrm>
        </p:grpSpPr>
        <p:sp>
          <p:nvSpPr>
            <p:cNvPr id="31" name="Rettangolo 30">
              <a:extLst>
                <a:ext uri="{FF2B5EF4-FFF2-40B4-BE49-F238E27FC236}">
                  <a16:creationId xmlns:a16="http://schemas.microsoft.com/office/drawing/2014/main" id="{07223EDA-1D5B-4AE1-ADE8-109E0C0D6909}"/>
                </a:ext>
              </a:extLst>
            </p:cNvPr>
            <p:cNvSpPr/>
            <p:nvPr/>
          </p:nvSpPr>
          <p:spPr>
            <a:xfrm>
              <a:off x="5211813" y="1705713"/>
              <a:ext cx="1747838" cy="174067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00"/>
            </a:p>
          </p:txBody>
        </p:sp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CBC23C9A-8DE3-43E8-9AB4-1F35D0A55A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7849" t="1447" r="32562" b="45373"/>
            <a:stretch/>
          </p:blipFill>
          <p:spPr>
            <a:xfrm>
              <a:off x="4931091" y="1319262"/>
              <a:ext cx="1774414" cy="1904123"/>
            </a:xfrm>
            <a:prstGeom prst="rect">
              <a:avLst/>
            </a:prstGeom>
          </p:spPr>
        </p:pic>
        <p:sp>
          <p:nvSpPr>
            <p:cNvPr id="10" name="Segnaposto testo 2">
              <a:extLst>
                <a:ext uri="{FF2B5EF4-FFF2-40B4-BE49-F238E27FC236}">
                  <a16:creationId xmlns:a16="http://schemas.microsoft.com/office/drawing/2014/main" id="{1B71E900-B326-4FC3-9481-F95990DEE998}"/>
                </a:ext>
              </a:extLst>
            </p:cNvPr>
            <p:cNvSpPr txBox="1">
              <a:spLocks/>
            </p:cNvSpPr>
            <p:nvPr/>
          </p:nvSpPr>
          <p:spPr>
            <a:xfrm>
              <a:off x="5258452" y="3176942"/>
              <a:ext cx="1632388" cy="216263"/>
            </a:xfrm>
            <a:prstGeom prst="rect">
              <a:avLst/>
            </a:prstGeom>
            <a:noFill/>
          </p:spPr>
          <p:txBody>
            <a:bodyPr/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it-IT" sz="1200" b="1">
                  <a:solidFill>
                    <a:schemeClr val="bg1"/>
                  </a:solidFill>
                </a:rPr>
                <a:t>Valeria Carpené</a:t>
              </a:r>
            </a:p>
          </p:txBody>
        </p:sp>
      </p:grpSp>
      <p:grpSp>
        <p:nvGrpSpPr>
          <p:cNvPr id="33" name="Gruppo 32">
            <a:extLst>
              <a:ext uri="{FF2B5EF4-FFF2-40B4-BE49-F238E27FC236}">
                <a16:creationId xmlns:a16="http://schemas.microsoft.com/office/drawing/2014/main" id="{EF4435B8-C47B-427F-87BF-99B2F176E0A4}"/>
              </a:ext>
            </a:extLst>
          </p:cNvPr>
          <p:cNvGrpSpPr/>
          <p:nvPr/>
        </p:nvGrpSpPr>
        <p:grpSpPr>
          <a:xfrm>
            <a:off x="352116" y="3683176"/>
            <a:ext cx="1662727" cy="1665675"/>
            <a:chOff x="2836297" y="1440000"/>
            <a:chExt cx="2199464" cy="2194424"/>
          </a:xfrm>
        </p:grpSpPr>
        <p:sp>
          <p:nvSpPr>
            <p:cNvPr id="30" name="Rettangolo 29">
              <a:extLst>
                <a:ext uri="{FF2B5EF4-FFF2-40B4-BE49-F238E27FC236}">
                  <a16:creationId xmlns:a16="http://schemas.microsoft.com/office/drawing/2014/main" id="{904897BF-7536-4803-9194-658AE39D2A6D}"/>
                </a:ext>
              </a:extLst>
            </p:cNvPr>
            <p:cNvSpPr/>
            <p:nvPr/>
          </p:nvSpPr>
          <p:spPr>
            <a:xfrm>
              <a:off x="3047215" y="1839255"/>
              <a:ext cx="1747838" cy="174067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00"/>
            </a:p>
          </p:txBody>
        </p:sp>
        <p:pic>
          <p:nvPicPr>
            <p:cNvPr id="4" name="Immagine 3">
              <a:extLst>
                <a:ext uri="{FF2B5EF4-FFF2-40B4-BE49-F238E27FC236}">
                  <a16:creationId xmlns:a16="http://schemas.microsoft.com/office/drawing/2014/main" id="{B34C725B-306C-4343-A7B2-C331E94C42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704" r="8313"/>
            <a:stretch/>
          </p:blipFill>
          <p:spPr>
            <a:xfrm>
              <a:off x="2836297" y="1440000"/>
              <a:ext cx="1727087" cy="1878585"/>
            </a:xfrm>
            <a:prstGeom prst="rect">
              <a:avLst/>
            </a:prstGeom>
          </p:spPr>
        </p:pic>
        <p:sp>
          <p:nvSpPr>
            <p:cNvPr id="13" name="Segnaposto testo 2">
              <a:extLst>
                <a:ext uri="{FF2B5EF4-FFF2-40B4-BE49-F238E27FC236}">
                  <a16:creationId xmlns:a16="http://schemas.microsoft.com/office/drawing/2014/main" id="{9534F97B-F47B-4B73-B49C-F73CB4F315ED}"/>
                </a:ext>
              </a:extLst>
            </p:cNvPr>
            <p:cNvSpPr txBox="1">
              <a:spLocks/>
            </p:cNvSpPr>
            <p:nvPr/>
          </p:nvSpPr>
          <p:spPr>
            <a:xfrm>
              <a:off x="3030425" y="3299355"/>
              <a:ext cx="2005336" cy="335069"/>
            </a:xfrm>
            <a:prstGeom prst="rect">
              <a:avLst/>
            </a:prstGeom>
            <a:noFill/>
          </p:spPr>
          <p:txBody>
            <a:bodyPr/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it-IT" sz="1200" b="1">
                  <a:solidFill>
                    <a:schemeClr val="bg1"/>
                  </a:solidFill>
                </a:rPr>
                <a:t>Chiara Farinelli</a:t>
              </a:r>
            </a:p>
          </p:txBody>
        </p:sp>
      </p:grpSp>
      <p:grpSp>
        <p:nvGrpSpPr>
          <p:cNvPr id="43" name="Gruppo 42">
            <a:extLst>
              <a:ext uri="{FF2B5EF4-FFF2-40B4-BE49-F238E27FC236}">
                <a16:creationId xmlns:a16="http://schemas.microsoft.com/office/drawing/2014/main" id="{C4061BD5-ADE8-4A8F-AA8C-92FFFA656833}"/>
              </a:ext>
            </a:extLst>
          </p:cNvPr>
          <p:cNvGrpSpPr/>
          <p:nvPr/>
        </p:nvGrpSpPr>
        <p:grpSpPr>
          <a:xfrm>
            <a:off x="4266244" y="1845560"/>
            <a:ext cx="1732121" cy="1681915"/>
            <a:chOff x="9697578" y="1438782"/>
            <a:chExt cx="2291259" cy="2215819"/>
          </a:xfrm>
        </p:grpSpPr>
        <p:sp>
          <p:nvSpPr>
            <p:cNvPr id="36" name="Rettangolo 35">
              <a:extLst>
                <a:ext uri="{FF2B5EF4-FFF2-40B4-BE49-F238E27FC236}">
                  <a16:creationId xmlns:a16="http://schemas.microsoft.com/office/drawing/2014/main" id="{8DA9FEDE-7DA0-4AF0-9CA2-6EF930F2CD15}"/>
                </a:ext>
              </a:extLst>
            </p:cNvPr>
            <p:cNvSpPr/>
            <p:nvPr/>
          </p:nvSpPr>
          <p:spPr>
            <a:xfrm>
              <a:off x="10048269" y="1847275"/>
              <a:ext cx="1747838" cy="174067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00"/>
            </a:p>
          </p:txBody>
        </p:sp>
        <p:sp>
          <p:nvSpPr>
            <p:cNvPr id="11" name="Segnaposto testo 2">
              <a:extLst>
                <a:ext uri="{FF2B5EF4-FFF2-40B4-BE49-F238E27FC236}">
                  <a16:creationId xmlns:a16="http://schemas.microsoft.com/office/drawing/2014/main" id="{686700AC-1185-451E-B142-CB3A0AD7BE31}"/>
                </a:ext>
              </a:extLst>
            </p:cNvPr>
            <p:cNvSpPr txBox="1">
              <a:spLocks/>
            </p:cNvSpPr>
            <p:nvPr/>
          </p:nvSpPr>
          <p:spPr>
            <a:xfrm>
              <a:off x="10046407" y="3294561"/>
              <a:ext cx="1942430" cy="360040"/>
            </a:xfrm>
            <a:prstGeom prst="rect">
              <a:avLst/>
            </a:prstGeom>
            <a:noFill/>
          </p:spPr>
          <p:txBody>
            <a:bodyPr/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it-IT" sz="1200" b="1">
                  <a:solidFill>
                    <a:schemeClr val="bg1"/>
                  </a:solidFill>
                </a:rPr>
                <a:t>Andrea Nozzoli</a:t>
              </a:r>
            </a:p>
          </p:txBody>
        </p:sp>
        <p:pic>
          <p:nvPicPr>
            <p:cNvPr id="15" name="Immagine 14">
              <a:extLst>
                <a:ext uri="{FF2B5EF4-FFF2-40B4-BE49-F238E27FC236}">
                  <a16:creationId xmlns:a16="http://schemas.microsoft.com/office/drawing/2014/main" id="{00794A6D-AD6D-455A-99FE-D069914D69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5889" r="6215"/>
            <a:stretch/>
          </p:blipFill>
          <p:spPr>
            <a:xfrm>
              <a:off x="9697578" y="1438782"/>
              <a:ext cx="1807771" cy="1925170"/>
            </a:xfrm>
            <a:prstGeom prst="rect">
              <a:avLst/>
            </a:prstGeom>
          </p:spPr>
        </p:pic>
      </p:grpSp>
      <p:grpSp>
        <p:nvGrpSpPr>
          <p:cNvPr id="32" name="Gruppo 31">
            <a:extLst>
              <a:ext uri="{FF2B5EF4-FFF2-40B4-BE49-F238E27FC236}">
                <a16:creationId xmlns:a16="http://schemas.microsoft.com/office/drawing/2014/main" id="{335F21DD-B0CA-4A9D-A068-ABC57891195B}"/>
              </a:ext>
            </a:extLst>
          </p:cNvPr>
          <p:cNvGrpSpPr/>
          <p:nvPr/>
        </p:nvGrpSpPr>
        <p:grpSpPr>
          <a:xfrm>
            <a:off x="8940705" y="165041"/>
            <a:ext cx="1519797" cy="1785630"/>
            <a:chOff x="354312" y="1319262"/>
            <a:chExt cx="2010396" cy="2352457"/>
          </a:xfrm>
        </p:grpSpPr>
        <p:sp>
          <p:nvSpPr>
            <p:cNvPr id="19" name="Rettangolo 18">
              <a:extLst>
                <a:ext uri="{FF2B5EF4-FFF2-40B4-BE49-F238E27FC236}">
                  <a16:creationId xmlns:a16="http://schemas.microsoft.com/office/drawing/2014/main" id="{3A7A2DB3-8CD7-49FB-8CBB-9E75EADD4F83}"/>
                </a:ext>
              </a:extLst>
            </p:cNvPr>
            <p:cNvSpPr/>
            <p:nvPr/>
          </p:nvSpPr>
          <p:spPr>
            <a:xfrm>
              <a:off x="600790" y="1847275"/>
              <a:ext cx="1747838" cy="174067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00"/>
            </a:p>
          </p:txBody>
        </p:sp>
        <p:sp>
          <p:nvSpPr>
            <p:cNvPr id="12" name="Segnaposto testo 2">
              <a:extLst>
                <a:ext uri="{FF2B5EF4-FFF2-40B4-BE49-F238E27FC236}">
                  <a16:creationId xmlns:a16="http://schemas.microsoft.com/office/drawing/2014/main" id="{CBD2D407-0E4C-40F6-B9D6-30B2E2276ACB}"/>
                </a:ext>
              </a:extLst>
            </p:cNvPr>
            <p:cNvSpPr txBox="1">
              <a:spLocks/>
            </p:cNvSpPr>
            <p:nvPr/>
          </p:nvSpPr>
          <p:spPr>
            <a:xfrm>
              <a:off x="564508" y="3311679"/>
              <a:ext cx="1800200" cy="360040"/>
            </a:xfrm>
            <a:prstGeom prst="rect">
              <a:avLst/>
            </a:prstGeom>
            <a:noFill/>
          </p:spPr>
          <p:txBody>
            <a:bodyPr/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it-IT" sz="1200" b="1">
                  <a:solidFill>
                    <a:schemeClr val="bg1"/>
                  </a:solidFill>
                </a:rPr>
                <a:t>Silvia Vecchi</a:t>
              </a:r>
            </a:p>
          </p:txBody>
        </p:sp>
        <p:pic>
          <p:nvPicPr>
            <p:cNvPr id="16" name="Immagine 15">
              <a:extLst>
                <a:ext uri="{FF2B5EF4-FFF2-40B4-BE49-F238E27FC236}">
                  <a16:creationId xmlns:a16="http://schemas.microsoft.com/office/drawing/2014/main" id="{91C1151E-E515-4AA0-A595-8732269B38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5124" r="3271" b="21651"/>
            <a:stretch/>
          </p:blipFill>
          <p:spPr>
            <a:xfrm>
              <a:off x="354312" y="1319262"/>
              <a:ext cx="1748374" cy="2000347"/>
            </a:xfrm>
            <a:prstGeom prst="rect">
              <a:avLst/>
            </a:prstGeom>
          </p:spPr>
        </p:pic>
      </p:grpSp>
      <p:grpSp>
        <p:nvGrpSpPr>
          <p:cNvPr id="2" name="Gruppo 1">
            <a:extLst>
              <a:ext uri="{FF2B5EF4-FFF2-40B4-BE49-F238E27FC236}">
                <a16:creationId xmlns:a16="http://schemas.microsoft.com/office/drawing/2014/main" id="{08A884A1-A25A-4530-A31C-665DB1CC4728}"/>
              </a:ext>
            </a:extLst>
          </p:cNvPr>
          <p:cNvGrpSpPr/>
          <p:nvPr/>
        </p:nvGrpSpPr>
        <p:grpSpPr>
          <a:xfrm>
            <a:off x="2260810" y="3666873"/>
            <a:ext cx="1673030" cy="1677456"/>
            <a:chOff x="2260810" y="3666873"/>
            <a:chExt cx="1673030" cy="1677456"/>
          </a:xfrm>
        </p:grpSpPr>
        <p:sp>
          <p:nvSpPr>
            <p:cNvPr id="41" name="Rettangolo 40">
              <a:extLst>
                <a:ext uri="{FF2B5EF4-FFF2-40B4-BE49-F238E27FC236}">
                  <a16:creationId xmlns:a16="http://schemas.microsoft.com/office/drawing/2014/main" id="{19CD1C74-9262-4271-BA13-46D0B2AF87EC}"/>
                </a:ext>
              </a:extLst>
            </p:cNvPr>
            <p:cNvSpPr/>
            <p:nvPr/>
          </p:nvSpPr>
          <p:spPr>
            <a:xfrm>
              <a:off x="2490763" y="3926512"/>
              <a:ext cx="1303126" cy="138023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00"/>
            </a:p>
          </p:txBody>
        </p:sp>
        <p:pic>
          <p:nvPicPr>
            <p:cNvPr id="18" name="Immagine 17">
              <a:extLst>
                <a:ext uri="{FF2B5EF4-FFF2-40B4-BE49-F238E27FC236}">
                  <a16:creationId xmlns:a16="http://schemas.microsoft.com/office/drawing/2014/main" id="{2A58FB7D-3713-411D-90CE-F079C24ABB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18769" t="9751" r="14248" b="17961"/>
            <a:stretch/>
          </p:blipFill>
          <p:spPr>
            <a:xfrm>
              <a:off x="2260810" y="3666873"/>
              <a:ext cx="1287112" cy="1394729"/>
            </a:xfrm>
            <a:prstGeom prst="rect">
              <a:avLst/>
            </a:prstGeom>
          </p:spPr>
        </p:pic>
        <p:sp>
          <p:nvSpPr>
            <p:cNvPr id="21" name="Segnaposto testo 2">
              <a:extLst>
                <a:ext uri="{FF2B5EF4-FFF2-40B4-BE49-F238E27FC236}">
                  <a16:creationId xmlns:a16="http://schemas.microsoft.com/office/drawing/2014/main" id="{B5A9F278-504B-4DE4-A4D0-3A7AD0B176C9}"/>
                </a:ext>
              </a:extLst>
            </p:cNvPr>
            <p:cNvSpPr txBox="1">
              <a:spLocks/>
            </p:cNvSpPr>
            <p:nvPr/>
          </p:nvSpPr>
          <p:spPr>
            <a:xfrm>
              <a:off x="2465423" y="5071041"/>
              <a:ext cx="1468417" cy="273288"/>
            </a:xfrm>
            <a:prstGeom prst="rect">
              <a:avLst/>
            </a:prstGeom>
            <a:noFill/>
          </p:spPr>
          <p:txBody>
            <a:bodyPr/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800" kern="1200" baseline="0">
                  <a:solidFill>
                    <a:schemeClr val="tx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it-IT" sz="1200" b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Marinella Prandini</a:t>
              </a:r>
            </a:p>
          </p:txBody>
        </p:sp>
      </p:grpSp>
      <p:grpSp>
        <p:nvGrpSpPr>
          <p:cNvPr id="48" name="Gruppo 47">
            <a:extLst>
              <a:ext uri="{FF2B5EF4-FFF2-40B4-BE49-F238E27FC236}">
                <a16:creationId xmlns:a16="http://schemas.microsoft.com/office/drawing/2014/main" id="{AA543BF0-950A-4487-9743-B02C978935D9}"/>
              </a:ext>
            </a:extLst>
          </p:cNvPr>
          <p:cNvGrpSpPr/>
          <p:nvPr/>
        </p:nvGrpSpPr>
        <p:grpSpPr>
          <a:xfrm>
            <a:off x="10089805" y="2204864"/>
            <a:ext cx="2049792" cy="1702793"/>
            <a:chOff x="8608586" y="3671719"/>
            <a:chExt cx="2711476" cy="2243325"/>
          </a:xfrm>
        </p:grpSpPr>
        <p:sp>
          <p:nvSpPr>
            <p:cNvPr id="39" name="Rettangolo 38">
              <a:extLst>
                <a:ext uri="{FF2B5EF4-FFF2-40B4-BE49-F238E27FC236}">
                  <a16:creationId xmlns:a16="http://schemas.microsoft.com/office/drawing/2014/main" id="{6BBAC26F-291B-467A-9406-8AC083157B9C}"/>
                </a:ext>
              </a:extLst>
            </p:cNvPr>
            <p:cNvSpPr/>
            <p:nvPr/>
          </p:nvSpPr>
          <p:spPr>
            <a:xfrm>
              <a:off x="8873992" y="4093467"/>
              <a:ext cx="1747838" cy="174067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00"/>
            </a:p>
          </p:txBody>
        </p:sp>
        <p:sp>
          <p:nvSpPr>
            <p:cNvPr id="8" name="Segnaposto testo 2">
              <a:extLst>
                <a:ext uri="{FF2B5EF4-FFF2-40B4-BE49-F238E27FC236}">
                  <a16:creationId xmlns:a16="http://schemas.microsoft.com/office/drawing/2014/main" id="{57759932-5903-466A-950A-155FDAC3032E}"/>
                </a:ext>
              </a:extLst>
            </p:cNvPr>
            <p:cNvSpPr txBox="1">
              <a:spLocks/>
            </p:cNvSpPr>
            <p:nvPr/>
          </p:nvSpPr>
          <p:spPr>
            <a:xfrm>
              <a:off x="9009204" y="5510380"/>
              <a:ext cx="2310858" cy="404664"/>
            </a:xfrm>
            <a:prstGeom prst="rect">
              <a:avLst/>
            </a:prstGeom>
            <a:noFill/>
          </p:spPr>
          <p:txBody>
            <a:bodyPr/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it-IT" sz="1200" b="1">
                  <a:solidFill>
                    <a:schemeClr val="bg1"/>
                  </a:solidFill>
                </a:rPr>
                <a:t>Sara Cavallo</a:t>
              </a:r>
            </a:p>
          </p:txBody>
        </p:sp>
        <p:pic>
          <p:nvPicPr>
            <p:cNvPr id="22" name="Immagine 21">
              <a:extLst>
                <a:ext uri="{FF2B5EF4-FFF2-40B4-BE49-F238E27FC236}">
                  <a16:creationId xmlns:a16="http://schemas.microsoft.com/office/drawing/2014/main" id="{BF887ECE-F5C8-4A2B-BA8A-F5A3FCB62C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12430" r="14514" b="30389"/>
            <a:stretch/>
          </p:blipFill>
          <p:spPr>
            <a:xfrm>
              <a:off x="8608586" y="3671719"/>
              <a:ext cx="1747838" cy="1838432"/>
            </a:xfrm>
            <a:prstGeom prst="rect">
              <a:avLst/>
            </a:prstGeom>
          </p:spPr>
        </p:pic>
      </p:grpSp>
      <p:grpSp>
        <p:nvGrpSpPr>
          <p:cNvPr id="45" name="Gruppo 44">
            <a:extLst>
              <a:ext uri="{FF2B5EF4-FFF2-40B4-BE49-F238E27FC236}">
                <a16:creationId xmlns:a16="http://schemas.microsoft.com/office/drawing/2014/main" id="{158D3603-B0FF-46DC-8AA4-15C6AFC8DB57}"/>
              </a:ext>
            </a:extLst>
          </p:cNvPr>
          <p:cNvGrpSpPr/>
          <p:nvPr/>
        </p:nvGrpSpPr>
        <p:grpSpPr>
          <a:xfrm>
            <a:off x="9184258" y="4437112"/>
            <a:ext cx="1987285" cy="1630345"/>
            <a:chOff x="5494829" y="3705311"/>
            <a:chExt cx="2628792" cy="2147879"/>
          </a:xfrm>
        </p:grpSpPr>
        <p:sp>
          <p:nvSpPr>
            <p:cNvPr id="40" name="Rettangolo 39">
              <a:extLst>
                <a:ext uri="{FF2B5EF4-FFF2-40B4-BE49-F238E27FC236}">
                  <a16:creationId xmlns:a16="http://schemas.microsoft.com/office/drawing/2014/main" id="{7FD92F7B-3B45-4A09-81BA-D5EF490DE69F}"/>
                </a:ext>
              </a:extLst>
            </p:cNvPr>
            <p:cNvSpPr/>
            <p:nvPr/>
          </p:nvSpPr>
          <p:spPr>
            <a:xfrm>
              <a:off x="5890819" y="4079420"/>
              <a:ext cx="1747838" cy="174067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00"/>
            </a:p>
          </p:txBody>
        </p:sp>
        <p:sp>
          <p:nvSpPr>
            <p:cNvPr id="7" name="Segnaposto testo 2">
              <a:extLst>
                <a:ext uri="{FF2B5EF4-FFF2-40B4-BE49-F238E27FC236}">
                  <a16:creationId xmlns:a16="http://schemas.microsoft.com/office/drawing/2014/main" id="{3F53C2DE-6B3D-4378-B4D8-C19C1F6FD97A}"/>
                </a:ext>
              </a:extLst>
            </p:cNvPr>
            <p:cNvSpPr txBox="1">
              <a:spLocks/>
            </p:cNvSpPr>
            <p:nvPr/>
          </p:nvSpPr>
          <p:spPr>
            <a:xfrm>
              <a:off x="5937106" y="5494781"/>
              <a:ext cx="2186515" cy="358409"/>
            </a:xfrm>
            <a:prstGeom prst="rect">
              <a:avLst/>
            </a:prstGeom>
            <a:noFill/>
          </p:spPr>
          <p:txBody>
            <a:bodyPr/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it-IT" sz="1200" b="1">
                  <a:solidFill>
                    <a:schemeClr val="bg1"/>
                  </a:solidFill>
                </a:rPr>
                <a:t>Caterina Cerini</a:t>
              </a:r>
            </a:p>
          </p:txBody>
        </p:sp>
        <p:pic>
          <p:nvPicPr>
            <p:cNvPr id="23" name="Immagine 22">
              <a:extLst>
                <a:ext uri="{FF2B5EF4-FFF2-40B4-BE49-F238E27FC236}">
                  <a16:creationId xmlns:a16="http://schemas.microsoft.com/office/drawing/2014/main" id="{5EAA3E02-8709-409B-8E6E-1E83B576B8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t="3352"/>
            <a:stretch/>
          </p:blipFill>
          <p:spPr>
            <a:xfrm>
              <a:off x="5494829" y="3705311"/>
              <a:ext cx="1860984" cy="1857758"/>
            </a:xfrm>
            <a:prstGeom prst="rect">
              <a:avLst/>
            </a:prstGeom>
          </p:spPr>
        </p:pic>
      </p:grpSp>
      <p:sp>
        <p:nvSpPr>
          <p:cNvPr id="29" name="Segnaposto testo 1">
            <a:extLst>
              <a:ext uri="{FF2B5EF4-FFF2-40B4-BE49-F238E27FC236}">
                <a16:creationId xmlns:a16="http://schemas.microsoft.com/office/drawing/2014/main" id="{6B2E736F-3267-4F0A-BBD1-66AB451289A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0374" y="163008"/>
            <a:ext cx="7703600" cy="765524"/>
          </a:xfrm>
        </p:spPr>
        <p:txBody>
          <a:bodyPr>
            <a:noAutofit/>
          </a:bodyPr>
          <a:lstStyle/>
          <a:p>
            <a:r>
              <a:rPr lang="it-IT" sz="2800" dirty="0">
                <a:solidFill>
                  <a:srgbClr val="C00000"/>
                </a:solidFill>
              </a:rPr>
              <a:t>Rapporti con le imprese – il team</a:t>
            </a:r>
            <a:endParaRPr lang="it-IT" altLang="it-IT" sz="2800" dirty="0">
              <a:solidFill>
                <a:srgbClr val="C00000"/>
              </a:solidFill>
            </a:endParaRPr>
          </a:p>
        </p:txBody>
      </p:sp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48A01A84-5CFE-467A-8B1B-4481432AE7DF}"/>
              </a:ext>
            </a:extLst>
          </p:cNvPr>
          <p:cNvSpPr txBox="1"/>
          <p:nvPr/>
        </p:nvSpPr>
        <p:spPr>
          <a:xfrm>
            <a:off x="5864034" y="2210442"/>
            <a:ext cx="2319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/>
              <a:t>PARTNERSHIPS CON GRANDI AZIENDE </a:t>
            </a:r>
          </a:p>
        </p:txBody>
      </p:sp>
      <p:sp>
        <p:nvSpPr>
          <p:cNvPr id="62" name="CasellaDiTesto 61">
            <a:extLst>
              <a:ext uri="{FF2B5EF4-FFF2-40B4-BE49-F238E27FC236}">
                <a16:creationId xmlns:a16="http://schemas.microsoft.com/office/drawing/2014/main" id="{66B318D1-7C92-477A-AD75-ABF1E638B5AE}"/>
              </a:ext>
            </a:extLst>
          </p:cNvPr>
          <p:cNvSpPr txBox="1"/>
          <p:nvPr/>
        </p:nvSpPr>
        <p:spPr>
          <a:xfrm>
            <a:off x="9408368" y="3866304"/>
            <a:ext cx="28404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solidFill>
                  <a:srgbClr val="BD2B0B"/>
                </a:solidFill>
              </a:rPr>
              <a:t>LEGAL</a:t>
            </a:r>
          </a:p>
        </p:txBody>
      </p:sp>
      <p:sp>
        <p:nvSpPr>
          <p:cNvPr id="63" name="CasellaDiTesto 62">
            <a:extLst>
              <a:ext uri="{FF2B5EF4-FFF2-40B4-BE49-F238E27FC236}">
                <a16:creationId xmlns:a16="http://schemas.microsoft.com/office/drawing/2014/main" id="{18A3BB0C-1EEE-47AB-86C1-5396BF3E7850}"/>
              </a:ext>
            </a:extLst>
          </p:cNvPr>
          <p:cNvSpPr txBox="1"/>
          <p:nvPr/>
        </p:nvSpPr>
        <p:spPr>
          <a:xfrm>
            <a:off x="8584129" y="6065929"/>
            <a:ext cx="28404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solidFill>
                  <a:srgbClr val="BD2B0B"/>
                </a:solidFill>
              </a:rPr>
              <a:t>COMMUNICATION</a:t>
            </a:r>
          </a:p>
        </p:txBody>
      </p:sp>
    </p:spTree>
    <p:extLst>
      <p:ext uri="{BB962C8B-B14F-4D97-AF65-F5344CB8AC3E}">
        <p14:creationId xmlns:p14="http://schemas.microsoft.com/office/powerpoint/2010/main" val="38884375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>
          <a:xfrm>
            <a:off x="1487488" y="3212976"/>
            <a:ext cx="9217024" cy="432370"/>
          </a:xfrm>
        </p:spPr>
        <p:txBody>
          <a:bodyPr/>
          <a:lstStyle/>
          <a:p>
            <a:r>
              <a:rPr lang="it-IT" dirty="0"/>
              <a:t>Silvia Vecchi</a:t>
            </a:r>
          </a:p>
          <a:p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1439483" y="4005065"/>
            <a:ext cx="9313035" cy="936103"/>
          </a:xfrm>
        </p:spPr>
        <p:txBody>
          <a:bodyPr/>
          <a:lstStyle/>
          <a:p>
            <a:r>
              <a:rPr lang="it-IT" dirty="0"/>
              <a:t>Settore Rapporti con le Imprese</a:t>
            </a:r>
          </a:p>
          <a:p>
            <a:r>
              <a:rPr lang="it-IT" dirty="0"/>
              <a:t>Area dell’Innovazione</a:t>
            </a:r>
          </a:p>
          <a:p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2"/>
          </p:nvPr>
        </p:nvSpPr>
        <p:spPr>
          <a:xfrm>
            <a:off x="1390651" y="5157192"/>
            <a:ext cx="9410700" cy="864096"/>
          </a:xfrm>
        </p:spPr>
        <p:txBody>
          <a:bodyPr/>
          <a:lstStyle/>
          <a:p>
            <a:r>
              <a:rPr lang="it-IT" dirty="0">
                <a:hlinkClick r:id="rId2"/>
              </a:rPr>
              <a:t>s.vecchi@unibo.it</a:t>
            </a:r>
            <a:endParaRPr lang="it-IT" dirty="0"/>
          </a:p>
          <a:p>
            <a:r>
              <a:rPr lang="it-IT" dirty="0">
                <a:hlinkClick r:id="rId3"/>
              </a:rPr>
              <a:t>industrial.partnerships@unibo.it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54969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ttore diritto 9"/>
          <p:cNvCxnSpPr>
            <a:cxnSpLocks/>
          </p:cNvCxnSpPr>
          <p:nvPr/>
        </p:nvCxnSpPr>
        <p:spPr>
          <a:xfrm>
            <a:off x="5591944" y="1268760"/>
            <a:ext cx="5119114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Segnaposto testo 1"/>
          <p:cNvSpPr>
            <a:spLocks noGrp="1"/>
          </p:cNvSpPr>
          <p:nvPr>
            <p:ph type="body" sz="quarter" idx="4294967295"/>
          </p:nvPr>
        </p:nvSpPr>
        <p:spPr>
          <a:xfrm>
            <a:off x="5519933" y="693291"/>
            <a:ext cx="5191125" cy="1150938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it-IT" sz="2800" b="1">
                <a:solidFill>
                  <a:srgbClr val="C00000"/>
                </a:solidFill>
                <a:latin typeface="+mj-lt"/>
              </a:rPr>
              <a:t>Agenda</a:t>
            </a:r>
          </a:p>
          <a:p>
            <a:endParaRPr lang="it-IT" sz="2800">
              <a:latin typeface="+mj-lt"/>
            </a:endParaRPr>
          </a:p>
          <a:p>
            <a:endParaRPr lang="it-IT" sz="280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5807968" y="1916832"/>
            <a:ext cx="58326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b="1" dirty="0"/>
              <a:t>Panoramica delle collaborazioni Università-Imprese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b="1" dirty="0"/>
              <a:t>Servizi del Settore Rapporti con le Imprese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b="1" dirty="0"/>
          </a:p>
          <a:p>
            <a:endParaRPr lang="it-IT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/>
          </a:p>
        </p:txBody>
      </p:sp>
      <p:pic>
        <p:nvPicPr>
          <p:cNvPr id="6" name="Google Shape;134;p22">
            <a:extLst>
              <a:ext uri="{FF2B5EF4-FFF2-40B4-BE49-F238E27FC236}">
                <a16:creationId xmlns:a16="http://schemas.microsoft.com/office/drawing/2014/main" id="{FD4C5B4D-E12F-45DD-82AA-6955FC9CF267}"/>
              </a:ext>
            </a:extLst>
          </p:cNvPr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42260" y="1342831"/>
            <a:ext cx="4762250" cy="4687677"/>
          </a:xfrm>
          <a:custGeom>
            <a:avLst/>
            <a:gdLst/>
            <a:ahLst/>
            <a:cxnLst/>
            <a:rect l="l" t="t" r="r" b="b"/>
            <a:pathLst>
              <a:path w="21594" h="21530" extrusionOk="0">
                <a:moveTo>
                  <a:pt x="17370" y="1"/>
                </a:moveTo>
                <a:cubicBezTo>
                  <a:pt x="16884" y="-13"/>
                  <a:pt x="16382" y="125"/>
                  <a:pt x="15903" y="161"/>
                </a:cubicBezTo>
                <a:cubicBezTo>
                  <a:pt x="14936" y="375"/>
                  <a:pt x="13965" y="551"/>
                  <a:pt x="13012" y="830"/>
                </a:cubicBezTo>
                <a:cubicBezTo>
                  <a:pt x="11214" y="1421"/>
                  <a:pt x="9372" y="1812"/>
                  <a:pt x="7583" y="2438"/>
                </a:cubicBezTo>
                <a:cubicBezTo>
                  <a:pt x="5948" y="2899"/>
                  <a:pt x="4430" y="3724"/>
                  <a:pt x="2932" y="4558"/>
                </a:cubicBezTo>
                <a:cubicBezTo>
                  <a:pt x="2631" y="4758"/>
                  <a:pt x="2343" y="4977"/>
                  <a:pt x="2045" y="5184"/>
                </a:cubicBezTo>
                <a:cubicBezTo>
                  <a:pt x="1874" y="5342"/>
                  <a:pt x="1559" y="5383"/>
                  <a:pt x="1513" y="5659"/>
                </a:cubicBezTo>
                <a:cubicBezTo>
                  <a:pt x="1373" y="6413"/>
                  <a:pt x="1656" y="7167"/>
                  <a:pt x="1880" y="7873"/>
                </a:cubicBezTo>
                <a:lnTo>
                  <a:pt x="1835" y="7915"/>
                </a:lnTo>
                <a:cubicBezTo>
                  <a:pt x="2115" y="8179"/>
                  <a:pt x="1880" y="8413"/>
                  <a:pt x="2142" y="8463"/>
                </a:cubicBezTo>
                <a:cubicBezTo>
                  <a:pt x="1887" y="8918"/>
                  <a:pt x="133" y="9281"/>
                  <a:pt x="281" y="9836"/>
                </a:cubicBezTo>
                <a:lnTo>
                  <a:pt x="188" y="9902"/>
                </a:lnTo>
                <a:cubicBezTo>
                  <a:pt x="209" y="10068"/>
                  <a:pt x="184" y="10237"/>
                  <a:pt x="113" y="10385"/>
                </a:cubicBezTo>
                <a:lnTo>
                  <a:pt x="176" y="10546"/>
                </a:lnTo>
                <a:cubicBezTo>
                  <a:pt x="117" y="10641"/>
                  <a:pt x="-4" y="10690"/>
                  <a:pt x="0" y="10822"/>
                </a:cubicBezTo>
                <a:cubicBezTo>
                  <a:pt x="33" y="11023"/>
                  <a:pt x="-6" y="11339"/>
                  <a:pt x="225" y="11399"/>
                </a:cubicBezTo>
                <a:cubicBezTo>
                  <a:pt x="214" y="11650"/>
                  <a:pt x="482" y="11777"/>
                  <a:pt x="360" y="12034"/>
                </a:cubicBezTo>
                <a:lnTo>
                  <a:pt x="495" y="12051"/>
                </a:lnTo>
                <a:cubicBezTo>
                  <a:pt x="608" y="12182"/>
                  <a:pt x="693" y="12344"/>
                  <a:pt x="742" y="12517"/>
                </a:cubicBezTo>
                <a:lnTo>
                  <a:pt x="858" y="12542"/>
                </a:lnTo>
                <a:lnTo>
                  <a:pt x="1053" y="13131"/>
                </a:lnTo>
                <a:lnTo>
                  <a:pt x="1165" y="13185"/>
                </a:lnTo>
                <a:cubicBezTo>
                  <a:pt x="1142" y="13308"/>
                  <a:pt x="1067" y="13365"/>
                  <a:pt x="1150" y="13503"/>
                </a:cubicBezTo>
                <a:cubicBezTo>
                  <a:pt x="1204" y="13609"/>
                  <a:pt x="1187" y="13762"/>
                  <a:pt x="1195" y="13894"/>
                </a:cubicBezTo>
                <a:cubicBezTo>
                  <a:pt x="1166" y="14250"/>
                  <a:pt x="1218" y="14605"/>
                  <a:pt x="1468" y="14855"/>
                </a:cubicBezTo>
                <a:cubicBezTo>
                  <a:pt x="1639" y="14850"/>
                  <a:pt x="1798" y="14844"/>
                  <a:pt x="1977" y="14929"/>
                </a:cubicBezTo>
                <a:lnTo>
                  <a:pt x="1974" y="14938"/>
                </a:lnTo>
                <a:cubicBezTo>
                  <a:pt x="2150" y="15034"/>
                  <a:pt x="2358" y="15116"/>
                  <a:pt x="2307" y="15379"/>
                </a:cubicBezTo>
                <a:cubicBezTo>
                  <a:pt x="2468" y="15614"/>
                  <a:pt x="2524" y="15956"/>
                  <a:pt x="2756" y="16097"/>
                </a:cubicBezTo>
                <a:cubicBezTo>
                  <a:pt x="2812" y="16263"/>
                  <a:pt x="3073" y="16868"/>
                  <a:pt x="2704" y="16608"/>
                </a:cubicBezTo>
                <a:lnTo>
                  <a:pt x="2558" y="16653"/>
                </a:lnTo>
                <a:lnTo>
                  <a:pt x="2651" y="16810"/>
                </a:lnTo>
                <a:cubicBezTo>
                  <a:pt x="2577" y="16895"/>
                  <a:pt x="2521" y="16850"/>
                  <a:pt x="2464" y="16793"/>
                </a:cubicBezTo>
                <a:lnTo>
                  <a:pt x="2386" y="16934"/>
                </a:lnTo>
                <a:cubicBezTo>
                  <a:pt x="2165" y="16903"/>
                  <a:pt x="2216" y="17199"/>
                  <a:pt x="1925" y="17214"/>
                </a:cubicBezTo>
                <a:lnTo>
                  <a:pt x="1985" y="17383"/>
                </a:lnTo>
                <a:cubicBezTo>
                  <a:pt x="1925" y="17484"/>
                  <a:pt x="1849" y="17431"/>
                  <a:pt x="1779" y="17424"/>
                </a:cubicBezTo>
                <a:lnTo>
                  <a:pt x="1689" y="17495"/>
                </a:lnTo>
                <a:cubicBezTo>
                  <a:pt x="1571" y="17444"/>
                  <a:pt x="1532" y="17331"/>
                  <a:pt x="1491" y="17218"/>
                </a:cubicBezTo>
                <a:lnTo>
                  <a:pt x="1401" y="17218"/>
                </a:lnTo>
                <a:lnTo>
                  <a:pt x="1382" y="17284"/>
                </a:lnTo>
                <a:cubicBezTo>
                  <a:pt x="1318" y="17309"/>
                  <a:pt x="1242" y="17292"/>
                  <a:pt x="1191" y="17363"/>
                </a:cubicBezTo>
                <a:cubicBezTo>
                  <a:pt x="1100" y="17484"/>
                  <a:pt x="946" y="17434"/>
                  <a:pt x="828" y="17499"/>
                </a:cubicBezTo>
                <a:cubicBezTo>
                  <a:pt x="654" y="17586"/>
                  <a:pt x="520" y="17454"/>
                  <a:pt x="401" y="17717"/>
                </a:cubicBezTo>
                <a:lnTo>
                  <a:pt x="319" y="17697"/>
                </a:lnTo>
                <a:lnTo>
                  <a:pt x="184" y="17829"/>
                </a:lnTo>
                <a:cubicBezTo>
                  <a:pt x="202" y="17908"/>
                  <a:pt x="215" y="17990"/>
                  <a:pt x="225" y="18072"/>
                </a:cubicBezTo>
                <a:lnTo>
                  <a:pt x="341" y="18072"/>
                </a:lnTo>
                <a:lnTo>
                  <a:pt x="259" y="18138"/>
                </a:lnTo>
                <a:lnTo>
                  <a:pt x="251" y="18328"/>
                </a:lnTo>
                <a:lnTo>
                  <a:pt x="158" y="18422"/>
                </a:lnTo>
                <a:cubicBezTo>
                  <a:pt x="269" y="18526"/>
                  <a:pt x="451" y="18375"/>
                  <a:pt x="390" y="18645"/>
                </a:cubicBezTo>
                <a:cubicBezTo>
                  <a:pt x="389" y="18803"/>
                  <a:pt x="416" y="18924"/>
                  <a:pt x="259" y="18987"/>
                </a:cubicBezTo>
                <a:cubicBezTo>
                  <a:pt x="181" y="19205"/>
                  <a:pt x="505" y="19177"/>
                  <a:pt x="416" y="19590"/>
                </a:cubicBezTo>
                <a:cubicBezTo>
                  <a:pt x="439" y="19631"/>
                  <a:pt x="457" y="19714"/>
                  <a:pt x="543" y="19668"/>
                </a:cubicBezTo>
                <a:lnTo>
                  <a:pt x="716" y="20014"/>
                </a:lnTo>
                <a:lnTo>
                  <a:pt x="697" y="20039"/>
                </a:lnTo>
                <a:lnTo>
                  <a:pt x="914" y="20126"/>
                </a:lnTo>
                <a:lnTo>
                  <a:pt x="981" y="20352"/>
                </a:lnTo>
                <a:lnTo>
                  <a:pt x="719" y="20629"/>
                </a:lnTo>
                <a:cubicBezTo>
                  <a:pt x="855" y="20707"/>
                  <a:pt x="968" y="20650"/>
                  <a:pt x="1094" y="20621"/>
                </a:cubicBezTo>
                <a:lnTo>
                  <a:pt x="1273" y="21025"/>
                </a:lnTo>
                <a:lnTo>
                  <a:pt x="1112" y="21371"/>
                </a:lnTo>
                <a:cubicBezTo>
                  <a:pt x="1000" y="21343"/>
                  <a:pt x="880" y="21385"/>
                  <a:pt x="805" y="21482"/>
                </a:cubicBezTo>
                <a:cubicBezTo>
                  <a:pt x="943" y="21587"/>
                  <a:pt x="1097" y="21487"/>
                  <a:pt x="1251" y="21487"/>
                </a:cubicBezTo>
                <a:cubicBezTo>
                  <a:pt x="1507" y="21467"/>
                  <a:pt x="1774" y="21558"/>
                  <a:pt x="2015" y="21412"/>
                </a:cubicBezTo>
                <a:lnTo>
                  <a:pt x="2153" y="21190"/>
                </a:lnTo>
                <a:lnTo>
                  <a:pt x="2191" y="21313"/>
                </a:lnTo>
                <a:lnTo>
                  <a:pt x="2801" y="21218"/>
                </a:lnTo>
                <a:lnTo>
                  <a:pt x="2857" y="21120"/>
                </a:lnTo>
                <a:cubicBezTo>
                  <a:pt x="2993" y="21107"/>
                  <a:pt x="3118" y="21187"/>
                  <a:pt x="3250" y="21120"/>
                </a:cubicBezTo>
                <a:cubicBezTo>
                  <a:pt x="3434" y="21072"/>
                  <a:pt x="3626" y="21119"/>
                  <a:pt x="3722" y="20893"/>
                </a:cubicBezTo>
                <a:cubicBezTo>
                  <a:pt x="3894" y="21132"/>
                  <a:pt x="4263" y="20685"/>
                  <a:pt x="4539" y="20765"/>
                </a:cubicBezTo>
                <a:lnTo>
                  <a:pt x="4681" y="20596"/>
                </a:lnTo>
                <a:lnTo>
                  <a:pt x="4808" y="20666"/>
                </a:lnTo>
                <a:lnTo>
                  <a:pt x="4973" y="20559"/>
                </a:lnTo>
                <a:cubicBezTo>
                  <a:pt x="5158" y="20589"/>
                  <a:pt x="5320" y="20477"/>
                  <a:pt x="5493" y="20418"/>
                </a:cubicBezTo>
                <a:cubicBezTo>
                  <a:pt x="5666" y="20360"/>
                  <a:pt x="5862" y="20363"/>
                  <a:pt x="5980" y="20241"/>
                </a:cubicBezTo>
                <a:cubicBezTo>
                  <a:pt x="6276" y="20129"/>
                  <a:pt x="6546" y="20175"/>
                  <a:pt x="6811" y="20031"/>
                </a:cubicBezTo>
                <a:cubicBezTo>
                  <a:pt x="6883" y="19970"/>
                  <a:pt x="6972" y="19936"/>
                  <a:pt x="7062" y="19936"/>
                </a:cubicBezTo>
                <a:cubicBezTo>
                  <a:pt x="7253" y="19940"/>
                  <a:pt x="7436" y="19858"/>
                  <a:pt x="7571" y="19709"/>
                </a:cubicBezTo>
                <a:cubicBezTo>
                  <a:pt x="7822" y="19730"/>
                  <a:pt x="7976" y="19694"/>
                  <a:pt x="8156" y="19519"/>
                </a:cubicBezTo>
                <a:lnTo>
                  <a:pt x="8294" y="19573"/>
                </a:lnTo>
                <a:cubicBezTo>
                  <a:pt x="8982" y="19370"/>
                  <a:pt x="9709" y="19307"/>
                  <a:pt x="10376" y="19016"/>
                </a:cubicBezTo>
                <a:cubicBezTo>
                  <a:pt x="11004" y="18667"/>
                  <a:pt x="11627" y="18292"/>
                  <a:pt x="12282" y="18002"/>
                </a:cubicBezTo>
                <a:cubicBezTo>
                  <a:pt x="12903" y="17677"/>
                  <a:pt x="13589" y="17568"/>
                  <a:pt x="14240" y="17342"/>
                </a:cubicBezTo>
                <a:cubicBezTo>
                  <a:pt x="15203" y="16923"/>
                  <a:pt x="16166" y="16527"/>
                  <a:pt x="17153" y="16167"/>
                </a:cubicBezTo>
                <a:cubicBezTo>
                  <a:pt x="17149" y="16125"/>
                  <a:pt x="17147" y="16086"/>
                  <a:pt x="17142" y="16039"/>
                </a:cubicBezTo>
                <a:lnTo>
                  <a:pt x="17501" y="15911"/>
                </a:lnTo>
                <a:lnTo>
                  <a:pt x="17423" y="15804"/>
                </a:lnTo>
                <a:cubicBezTo>
                  <a:pt x="17091" y="15877"/>
                  <a:pt x="16801" y="16059"/>
                  <a:pt x="16464" y="16084"/>
                </a:cubicBezTo>
                <a:lnTo>
                  <a:pt x="16457" y="16064"/>
                </a:lnTo>
                <a:lnTo>
                  <a:pt x="16704" y="15952"/>
                </a:lnTo>
                <a:lnTo>
                  <a:pt x="16584" y="15866"/>
                </a:lnTo>
                <a:cubicBezTo>
                  <a:pt x="17573" y="15348"/>
                  <a:pt x="18615" y="14965"/>
                  <a:pt x="19688" y="14727"/>
                </a:cubicBezTo>
                <a:lnTo>
                  <a:pt x="19714" y="14793"/>
                </a:lnTo>
                <a:cubicBezTo>
                  <a:pt x="19909" y="14769"/>
                  <a:pt x="20086" y="14662"/>
                  <a:pt x="20212" y="14496"/>
                </a:cubicBezTo>
                <a:cubicBezTo>
                  <a:pt x="20334" y="14510"/>
                  <a:pt x="20451" y="14548"/>
                  <a:pt x="20561" y="14480"/>
                </a:cubicBezTo>
                <a:lnTo>
                  <a:pt x="20343" y="14480"/>
                </a:lnTo>
                <a:lnTo>
                  <a:pt x="20448" y="14356"/>
                </a:lnTo>
                <a:lnTo>
                  <a:pt x="20538" y="14356"/>
                </a:lnTo>
                <a:cubicBezTo>
                  <a:pt x="20253" y="14229"/>
                  <a:pt x="20197" y="13893"/>
                  <a:pt x="20051" y="13622"/>
                </a:cubicBezTo>
                <a:cubicBezTo>
                  <a:pt x="19967" y="13570"/>
                  <a:pt x="19894" y="13718"/>
                  <a:pt x="19767" y="13647"/>
                </a:cubicBezTo>
                <a:lnTo>
                  <a:pt x="20040" y="13531"/>
                </a:lnTo>
                <a:cubicBezTo>
                  <a:pt x="19878" y="13069"/>
                  <a:pt x="20245" y="13217"/>
                  <a:pt x="20467" y="12962"/>
                </a:cubicBezTo>
                <a:lnTo>
                  <a:pt x="20415" y="12892"/>
                </a:lnTo>
                <a:lnTo>
                  <a:pt x="19909" y="13111"/>
                </a:lnTo>
                <a:lnTo>
                  <a:pt x="19857" y="12966"/>
                </a:lnTo>
                <a:cubicBezTo>
                  <a:pt x="20093" y="12672"/>
                  <a:pt x="20491" y="12650"/>
                  <a:pt x="20737" y="12377"/>
                </a:cubicBezTo>
                <a:lnTo>
                  <a:pt x="20684" y="12319"/>
                </a:lnTo>
                <a:lnTo>
                  <a:pt x="20576" y="12426"/>
                </a:lnTo>
                <a:lnTo>
                  <a:pt x="20418" y="12426"/>
                </a:lnTo>
                <a:lnTo>
                  <a:pt x="20317" y="12500"/>
                </a:lnTo>
                <a:cubicBezTo>
                  <a:pt x="20251" y="12283"/>
                  <a:pt x="20724" y="12293"/>
                  <a:pt x="20680" y="12047"/>
                </a:cubicBezTo>
                <a:cubicBezTo>
                  <a:pt x="20989" y="11848"/>
                  <a:pt x="21286" y="11688"/>
                  <a:pt x="21594" y="11519"/>
                </a:cubicBezTo>
                <a:lnTo>
                  <a:pt x="21594" y="9115"/>
                </a:lnTo>
                <a:lnTo>
                  <a:pt x="21463" y="9094"/>
                </a:lnTo>
                <a:cubicBezTo>
                  <a:pt x="21502" y="8998"/>
                  <a:pt x="21515" y="8912"/>
                  <a:pt x="21594" y="8871"/>
                </a:cubicBezTo>
                <a:lnTo>
                  <a:pt x="21594" y="8801"/>
                </a:lnTo>
                <a:cubicBezTo>
                  <a:pt x="21461" y="8725"/>
                  <a:pt x="21313" y="8671"/>
                  <a:pt x="21235" y="8513"/>
                </a:cubicBezTo>
                <a:cubicBezTo>
                  <a:pt x="21261" y="8386"/>
                  <a:pt x="21308" y="8261"/>
                  <a:pt x="21279" y="8129"/>
                </a:cubicBezTo>
                <a:cubicBezTo>
                  <a:pt x="21068" y="8070"/>
                  <a:pt x="20918" y="7953"/>
                  <a:pt x="20879" y="7688"/>
                </a:cubicBezTo>
                <a:cubicBezTo>
                  <a:pt x="20538" y="7714"/>
                  <a:pt x="20190" y="7654"/>
                  <a:pt x="19823" y="7717"/>
                </a:cubicBezTo>
                <a:cubicBezTo>
                  <a:pt x="19632" y="7551"/>
                  <a:pt x="19445" y="7721"/>
                  <a:pt x="19261" y="7758"/>
                </a:cubicBezTo>
                <a:cubicBezTo>
                  <a:pt x="19199" y="7853"/>
                  <a:pt x="19235" y="8016"/>
                  <a:pt x="19078" y="7993"/>
                </a:cubicBezTo>
                <a:lnTo>
                  <a:pt x="19003" y="7816"/>
                </a:lnTo>
                <a:lnTo>
                  <a:pt x="18793" y="7902"/>
                </a:lnTo>
                <a:cubicBezTo>
                  <a:pt x="18724" y="7878"/>
                  <a:pt x="18676" y="7765"/>
                  <a:pt x="18587" y="7869"/>
                </a:cubicBezTo>
                <a:cubicBezTo>
                  <a:pt x="18583" y="7908"/>
                  <a:pt x="18580" y="7959"/>
                  <a:pt x="18572" y="8026"/>
                </a:cubicBezTo>
                <a:lnTo>
                  <a:pt x="18445" y="8080"/>
                </a:lnTo>
                <a:lnTo>
                  <a:pt x="18303" y="7873"/>
                </a:lnTo>
                <a:cubicBezTo>
                  <a:pt x="18210" y="7831"/>
                  <a:pt x="18174" y="7910"/>
                  <a:pt x="18119" y="7939"/>
                </a:cubicBezTo>
                <a:cubicBezTo>
                  <a:pt x="17974" y="7983"/>
                  <a:pt x="17828" y="8018"/>
                  <a:pt x="17685" y="8071"/>
                </a:cubicBezTo>
                <a:cubicBezTo>
                  <a:pt x="17542" y="8155"/>
                  <a:pt x="17441" y="8027"/>
                  <a:pt x="17299" y="8001"/>
                </a:cubicBezTo>
                <a:lnTo>
                  <a:pt x="17164" y="8063"/>
                </a:lnTo>
                <a:cubicBezTo>
                  <a:pt x="17166" y="7961"/>
                  <a:pt x="17298" y="7913"/>
                  <a:pt x="17367" y="7869"/>
                </a:cubicBezTo>
                <a:cubicBezTo>
                  <a:pt x="17662" y="7708"/>
                  <a:pt x="17895" y="7451"/>
                  <a:pt x="18168" y="7246"/>
                </a:cubicBezTo>
                <a:cubicBezTo>
                  <a:pt x="18163" y="7206"/>
                  <a:pt x="18159" y="7181"/>
                  <a:pt x="18153" y="7135"/>
                </a:cubicBezTo>
                <a:cubicBezTo>
                  <a:pt x="18236" y="7054"/>
                  <a:pt x="18245" y="6948"/>
                  <a:pt x="18194" y="6822"/>
                </a:cubicBezTo>
                <a:cubicBezTo>
                  <a:pt x="18223" y="6187"/>
                  <a:pt x="18322" y="5599"/>
                  <a:pt x="18366" y="4933"/>
                </a:cubicBezTo>
                <a:cubicBezTo>
                  <a:pt x="18746" y="4518"/>
                  <a:pt x="19340" y="4464"/>
                  <a:pt x="19553" y="3877"/>
                </a:cubicBezTo>
                <a:cubicBezTo>
                  <a:pt x="19492" y="3738"/>
                  <a:pt x="19290" y="3893"/>
                  <a:pt x="19220" y="3733"/>
                </a:cubicBezTo>
                <a:cubicBezTo>
                  <a:pt x="19348" y="3563"/>
                  <a:pt x="19579" y="3619"/>
                  <a:pt x="19722" y="3473"/>
                </a:cubicBezTo>
                <a:cubicBezTo>
                  <a:pt x="19682" y="3340"/>
                  <a:pt x="19540" y="3426"/>
                  <a:pt x="19482" y="3320"/>
                </a:cubicBezTo>
                <a:cubicBezTo>
                  <a:pt x="19498" y="3149"/>
                  <a:pt x="19709" y="3150"/>
                  <a:pt x="19752" y="2995"/>
                </a:cubicBezTo>
                <a:cubicBezTo>
                  <a:pt x="19681" y="2935"/>
                  <a:pt x="19679" y="2936"/>
                  <a:pt x="19527" y="2978"/>
                </a:cubicBezTo>
                <a:lnTo>
                  <a:pt x="19415" y="2900"/>
                </a:lnTo>
                <a:cubicBezTo>
                  <a:pt x="19419" y="2726"/>
                  <a:pt x="19665" y="2804"/>
                  <a:pt x="19572" y="2537"/>
                </a:cubicBezTo>
                <a:lnTo>
                  <a:pt x="19284" y="2380"/>
                </a:lnTo>
                <a:cubicBezTo>
                  <a:pt x="19281" y="2235"/>
                  <a:pt x="19559" y="2244"/>
                  <a:pt x="19475" y="2063"/>
                </a:cubicBezTo>
                <a:cubicBezTo>
                  <a:pt x="19395" y="2030"/>
                  <a:pt x="19286" y="2124"/>
                  <a:pt x="19235" y="1980"/>
                </a:cubicBezTo>
                <a:lnTo>
                  <a:pt x="19321" y="1881"/>
                </a:lnTo>
                <a:cubicBezTo>
                  <a:pt x="19211" y="1776"/>
                  <a:pt x="19121" y="1662"/>
                  <a:pt x="19231" y="1485"/>
                </a:cubicBezTo>
                <a:lnTo>
                  <a:pt x="19097" y="1345"/>
                </a:lnTo>
                <a:cubicBezTo>
                  <a:pt x="19123" y="1222"/>
                  <a:pt x="19283" y="1319"/>
                  <a:pt x="19317" y="1176"/>
                </a:cubicBezTo>
                <a:cubicBezTo>
                  <a:pt x="18864" y="1160"/>
                  <a:pt x="19085" y="1002"/>
                  <a:pt x="18861" y="755"/>
                </a:cubicBezTo>
                <a:cubicBezTo>
                  <a:pt x="18832" y="770"/>
                  <a:pt x="18798" y="774"/>
                  <a:pt x="18767" y="768"/>
                </a:cubicBezTo>
                <a:lnTo>
                  <a:pt x="18636" y="533"/>
                </a:lnTo>
                <a:lnTo>
                  <a:pt x="18617" y="541"/>
                </a:lnTo>
                <a:cubicBezTo>
                  <a:pt x="18600" y="342"/>
                  <a:pt x="18594" y="233"/>
                  <a:pt x="18396" y="182"/>
                </a:cubicBezTo>
                <a:cubicBezTo>
                  <a:pt x="18226" y="139"/>
                  <a:pt x="18063" y="1"/>
                  <a:pt x="17850" y="75"/>
                </a:cubicBezTo>
                <a:cubicBezTo>
                  <a:pt x="17692" y="27"/>
                  <a:pt x="17533" y="5"/>
                  <a:pt x="17370" y="1"/>
                </a:cubicBezTo>
                <a:close/>
              </a:path>
            </a:pathLst>
          </a:custGeom>
          <a:noFill/>
          <a:ln>
            <a:noFill/>
          </a:ln>
          <a:effectLst>
            <a:outerShdw blurRad="50800" dist="50800" dir="5400000" algn="ctr" rotWithShape="0">
              <a:srgbClr val="000000">
                <a:alpha val="16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56792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testo 1">
            <a:extLst>
              <a:ext uri="{FF2B5EF4-FFF2-40B4-BE49-F238E27FC236}">
                <a16:creationId xmlns:a16="http://schemas.microsoft.com/office/drawing/2014/main" id="{09A6CD34-7A36-4B3E-BBE9-D0BE4775144C}"/>
              </a:ext>
            </a:extLst>
          </p:cNvPr>
          <p:cNvSpPr txBox="1">
            <a:spLocks/>
          </p:cNvSpPr>
          <p:nvPr/>
        </p:nvSpPr>
        <p:spPr>
          <a:xfrm>
            <a:off x="175274" y="192267"/>
            <a:ext cx="9643153" cy="4763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ts val="2200"/>
              </a:lnSpc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rgbClr val="BD2B0B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800" dirty="0"/>
              <a:t>Collaborazione Università-Impresa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26F3FB33-8277-4263-9256-63059247CD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2903"/>
          <a:stretch/>
        </p:blipFill>
        <p:spPr>
          <a:xfrm>
            <a:off x="579487" y="830580"/>
            <a:ext cx="1879897" cy="550164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802B7F8C-04B5-4D8B-A33F-C68B6E45D7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527" r="66376"/>
          <a:stretch/>
        </p:blipFill>
        <p:spPr>
          <a:xfrm>
            <a:off x="2346539" y="822839"/>
            <a:ext cx="1879897" cy="5501640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6F372475-1DF0-4E3F-928D-4614BAE57A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624" r="50095"/>
          <a:stretch/>
        </p:blipFill>
        <p:spPr>
          <a:xfrm>
            <a:off x="4239511" y="815098"/>
            <a:ext cx="1790230" cy="5501640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1B85B3AA-C7D9-4F41-9C88-EF0987F67E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905" r="32998"/>
          <a:stretch/>
        </p:blipFill>
        <p:spPr>
          <a:xfrm>
            <a:off x="6061321" y="815098"/>
            <a:ext cx="1879898" cy="550164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039C76C9-14DB-42E1-9434-0A8F7A2E21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002" r="16717"/>
          <a:stretch/>
        </p:blipFill>
        <p:spPr>
          <a:xfrm>
            <a:off x="8028196" y="805528"/>
            <a:ext cx="1790231" cy="5501640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F0B5685D-A643-4A6E-A3A2-1ED2A4502E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719"/>
          <a:stretch/>
        </p:blipFill>
        <p:spPr>
          <a:xfrm>
            <a:off x="9844440" y="815098"/>
            <a:ext cx="1790232" cy="5501640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DADE2E8D-C3D6-4DA5-8D54-248D68DA94E0}"/>
              </a:ext>
            </a:extLst>
          </p:cNvPr>
          <p:cNvSpPr/>
          <p:nvPr/>
        </p:nvSpPr>
        <p:spPr>
          <a:xfrm>
            <a:off x="679269" y="5026150"/>
            <a:ext cx="11060287" cy="1442988"/>
          </a:xfrm>
          <a:prstGeom prst="rect">
            <a:avLst/>
          </a:prstGeom>
          <a:solidFill>
            <a:schemeClr val="bg1">
              <a:alpha val="75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CORPORATE SOCIAL RESPONSIBILITY</a:t>
            </a:r>
          </a:p>
          <a:p>
            <a:pPr algn="ctr"/>
            <a:r>
              <a:rPr lang="en-US" sz="1400">
                <a:solidFill>
                  <a:schemeClr val="tx1"/>
                </a:solidFill>
              </a:rPr>
              <a:t>(SUSTAINABILITY, SOCIAL INNOVATION, INTERNATIONAL COOPERATION, SPORT, ART &amp; CULTURE) </a:t>
            </a:r>
          </a:p>
        </p:txBody>
      </p:sp>
    </p:spTree>
    <p:extLst>
      <p:ext uri="{BB962C8B-B14F-4D97-AF65-F5344CB8AC3E}">
        <p14:creationId xmlns:p14="http://schemas.microsoft.com/office/powerpoint/2010/main" val="1393948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diritto 12">
            <a:extLst>
              <a:ext uri="{FF2B5EF4-FFF2-40B4-BE49-F238E27FC236}">
                <a16:creationId xmlns:a16="http://schemas.microsoft.com/office/drawing/2014/main" id="{24C2270B-23F0-43F9-B3DC-A349214C464A}"/>
              </a:ext>
            </a:extLst>
          </p:cNvPr>
          <p:cNvCxnSpPr>
            <a:cxnSpLocks/>
          </p:cNvCxnSpPr>
          <p:nvPr/>
        </p:nvCxnSpPr>
        <p:spPr>
          <a:xfrm rot="10800000" flipV="1">
            <a:off x="2542785" y="3155679"/>
            <a:ext cx="2072345" cy="1139116"/>
          </a:xfrm>
          <a:prstGeom prst="bentConnector3">
            <a:avLst>
              <a:gd name="adj1" fmla="val 50000"/>
            </a:avLst>
          </a:prstGeom>
          <a:ln>
            <a:headEnd type="none"/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Connettore diritto 17">
            <a:extLst>
              <a:ext uri="{FF2B5EF4-FFF2-40B4-BE49-F238E27FC236}">
                <a16:creationId xmlns:a16="http://schemas.microsoft.com/office/drawing/2014/main" id="{B1521DF2-05CC-4247-AC66-14AC3F8819A3}"/>
              </a:ext>
            </a:extLst>
          </p:cNvPr>
          <p:cNvCxnSpPr>
            <a:cxnSpLocks/>
          </p:cNvCxnSpPr>
          <p:nvPr/>
        </p:nvCxnSpPr>
        <p:spPr>
          <a:xfrm rot="10800000">
            <a:off x="3652625" y="1103111"/>
            <a:ext cx="2097250" cy="463193"/>
          </a:xfrm>
          <a:prstGeom prst="bentConnector3">
            <a:avLst>
              <a:gd name="adj1" fmla="val 50000"/>
            </a:avLst>
          </a:prstGeom>
          <a:ln>
            <a:headEnd type="none"/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Connettore diritto 18">
            <a:extLst>
              <a:ext uri="{FF2B5EF4-FFF2-40B4-BE49-F238E27FC236}">
                <a16:creationId xmlns:a16="http://schemas.microsoft.com/office/drawing/2014/main" id="{028377C3-8DBB-4BAD-A30A-4E6AF94382AE}"/>
              </a:ext>
            </a:extLst>
          </p:cNvPr>
          <p:cNvCxnSpPr>
            <a:cxnSpLocks/>
            <a:endCxn id="16" idx="3"/>
          </p:cNvCxnSpPr>
          <p:nvPr/>
        </p:nvCxnSpPr>
        <p:spPr>
          <a:xfrm rot="10800000" flipV="1">
            <a:off x="2713003" y="2130931"/>
            <a:ext cx="2279605" cy="541636"/>
          </a:xfrm>
          <a:prstGeom prst="bentConnector3">
            <a:avLst>
              <a:gd name="adj1" fmla="val 50000"/>
            </a:avLst>
          </a:prstGeom>
          <a:ln>
            <a:headEnd type="none"/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Connettore diritto 19">
            <a:extLst>
              <a:ext uri="{FF2B5EF4-FFF2-40B4-BE49-F238E27FC236}">
                <a16:creationId xmlns:a16="http://schemas.microsoft.com/office/drawing/2014/main" id="{81B3A61A-3B69-458B-A8DC-11C8B6E88A28}"/>
              </a:ext>
            </a:extLst>
          </p:cNvPr>
          <p:cNvCxnSpPr>
            <a:cxnSpLocks/>
          </p:cNvCxnSpPr>
          <p:nvPr/>
        </p:nvCxnSpPr>
        <p:spPr>
          <a:xfrm rot="10800000" flipV="1">
            <a:off x="6713408" y="1210760"/>
            <a:ext cx="1100625" cy="361102"/>
          </a:xfrm>
          <a:prstGeom prst="bentConnector3">
            <a:avLst>
              <a:gd name="adj1" fmla="val 50000"/>
            </a:avLst>
          </a:prstGeom>
          <a:ln>
            <a:headEnd type="oval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Connettore diritto 20">
            <a:extLst>
              <a:ext uri="{FF2B5EF4-FFF2-40B4-BE49-F238E27FC236}">
                <a16:creationId xmlns:a16="http://schemas.microsoft.com/office/drawing/2014/main" id="{67E508AB-DCF8-42AF-86F7-8269CAE69458}"/>
              </a:ext>
            </a:extLst>
          </p:cNvPr>
          <p:cNvCxnSpPr>
            <a:cxnSpLocks/>
          </p:cNvCxnSpPr>
          <p:nvPr/>
        </p:nvCxnSpPr>
        <p:spPr>
          <a:xfrm rot="10800000" flipV="1">
            <a:off x="7450820" y="1747640"/>
            <a:ext cx="2507774" cy="501415"/>
          </a:xfrm>
          <a:prstGeom prst="bentConnector3">
            <a:avLst>
              <a:gd name="adj1" fmla="val 50000"/>
            </a:avLst>
          </a:prstGeom>
          <a:ln>
            <a:headEnd type="oval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Connettore diritto 21">
            <a:extLst>
              <a:ext uri="{FF2B5EF4-FFF2-40B4-BE49-F238E27FC236}">
                <a16:creationId xmlns:a16="http://schemas.microsoft.com/office/drawing/2014/main" id="{70514A40-EDEB-4A08-957F-C77743EE9089}"/>
              </a:ext>
            </a:extLst>
          </p:cNvPr>
          <p:cNvCxnSpPr>
            <a:cxnSpLocks/>
          </p:cNvCxnSpPr>
          <p:nvPr/>
        </p:nvCxnSpPr>
        <p:spPr>
          <a:xfrm rot="10800000">
            <a:off x="7576874" y="2880394"/>
            <a:ext cx="1783274" cy="482437"/>
          </a:xfrm>
          <a:prstGeom prst="bentConnector3">
            <a:avLst>
              <a:gd name="adj1" fmla="val 50000"/>
            </a:avLst>
          </a:prstGeom>
          <a:ln>
            <a:headEnd type="oval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Connettore diritto 22">
            <a:extLst>
              <a:ext uri="{FF2B5EF4-FFF2-40B4-BE49-F238E27FC236}">
                <a16:creationId xmlns:a16="http://schemas.microsoft.com/office/drawing/2014/main" id="{C8FD76FC-1673-4CAA-B116-7BFAAE82E57F}"/>
              </a:ext>
            </a:extLst>
          </p:cNvPr>
          <p:cNvCxnSpPr>
            <a:cxnSpLocks/>
          </p:cNvCxnSpPr>
          <p:nvPr/>
        </p:nvCxnSpPr>
        <p:spPr>
          <a:xfrm rot="10800000">
            <a:off x="7576874" y="4164911"/>
            <a:ext cx="2496366" cy="747225"/>
          </a:xfrm>
          <a:prstGeom prst="bentConnector3">
            <a:avLst>
              <a:gd name="adj1" fmla="val 50000"/>
            </a:avLst>
          </a:prstGeom>
          <a:ln>
            <a:headEnd type="oval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Connettore diritto 24">
            <a:extLst>
              <a:ext uri="{FF2B5EF4-FFF2-40B4-BE49-F238E27FC236}">
                <a16:creationId xmlns:a16="http://schemas.microsoft.com/office/drawing/2014/main" id="{81032D3A-9813-4397-8CB2-D77AD7B7EA8B}"/>
              </a:ext>
            </a:extLst>
          </p:cNvPr>
          <p:cNvCxnSpPr>
            <a:cxnSpLocks/>
          </p:cNvCxnSpPr>
          <p:nvPr/>
        </p:nvCxnSpPr>
        <p:spPr>
          <a:xfrm rot="10800000">
            <a:off x="6494377" y="4829556"/>
            <a:ext cx="1924473" cy="1097861"/>
          </a:xfrm>
          <a:prstGeom prst="bentConnector3">
            <a:avLst>
              <a:gd name="adj1" fmla="val 50000"/>
            </a:avLst>
          </a:prstGeom>
          <a:ln>
            <a:headEnd type="oval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Connettore diritto 25">
            <a:extLst>
              <a:ext uri="{FF2B5EF4-FFF2-40B4-BE49-F238E27FC236}">
                <a16:creationId xmlns:a16="http://schemas.microsoft.com/office/drawing/2014/main" id="{E6758666-8E6C-4BD1-87B5-6B33165BBD20}"/>
              </a:ext>
            </a:extLst>
          </p:cNvPr>
          <p:cNvCxnSpPr>
            <a:cxnSpLocks/>
          </p:cNvCxnSpPr>
          <p:nvPr/>
        </p:nvCxnSpPr>
        <p:spPr>
          <a:xfrm rot="16200000" flipV="1">
            <a:off x="5282432" y="4970491"/>
            <a:ext cx="1374470" cy="757848"/>
          </a:xfrm>
          <a:prstGeom prst="bentConnector3">
            <a:avLst>
              <a:gd name="adj1" fmla="val 50000"/>
            </a:avLst>
          </a:prstGeom>
          <a:ln>
            <a:headEnd type="oval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onnettore diritto 30">
            <a:extLst>
              <a:ext uri="{FF2B5EF4-FFF2-40B4-BE49-F238E27FC236}">
                <a16:creationId xmlns:a16="http://schemas.microsoft.com/office/drawing/2014/main" id="{97B855DC-E88B-4657-8667-7BB1AB49F4CD}"/>
              </a:ext>
            </a:extLst>
          </p:cNvPr>
          <p:cNvCxnSpPr>
            <a:cxnSpLocks/>
          </p:cNvCxnSpPr>
          <p:nvPr/>
        </p:nvCxnSpPr>
        <p:spPr>
          <a:xfrm rot="5400000">
            <a:off x="3259565" y="4319767"/>
            <a:ext cx="1741617" cy="1282551"/>
          </a:xfrm>
          <a:prstGeom prst="bentConnector3">
            <a:avLst>
              <a:gd name="adj1" fmla="val 50000"/>
            </a:avLst>
          </a:prstGeom>
          <a:ln w="9525" cap="rnd" cmpd="sng" algn="ctr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aphicFrame>
        <p:nvGraphicFramePr>
          <p:cNvPr id="15" name="Grafico 14">
            <a:extLst>
              <a:ext uri="{FF2B5EF4-FFF2-40B4-BE49-F238E27FC236}">
                <a16:creationId xmlns:a16="http://schemas.microsoft.com/office/drawing/2014/main" id="{79457BAA-D768-4CB6-8302-2C0C17B483D5}"/>
              </a:ext>
            </a:extLst>
          </p:cNvPr>
          <p:cNvGraphicFramePr/>
          <p:nvPr/>
        </p:nvGraphicFramePr>
        <p:xfrm>
          <a:off x="3544098" y="1280888"/>
          <a:ext cx="5259481" cy="37495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302DA979-5D7B-439C-A971-774E7D7FDFDE}"/>
              </a:ext>
            </a:extLst>
          </p:cNvPr>
          <p:cNvSpPr txBox="1"/>
          <p:nvPr/>
        </p:nvSpPr>
        <p:spPr>
          <a:xfrm>
            <a:off x="1094275" y="2534067"/>
            <a:ext cx="1618727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it-IT" sz="1200" b="1"/>
              <a:t>Progetto </a:t>
            </a:r>
            <a:r>
              <a:rPr lang="it-IT" sz="1200" b="1" err="1"/>
              <a:t>Alumni</a:t>
            </a:r>
            <a:endParaRPr lang="it-IT" sz="1600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79E528D9-853D-4FAE-A576-48C21BAA8484}"/>
              </a:ext>
            </a:extLst>
          </p:cNvPr>
          <p:cNvSpPr txBox="1"/>
          <p:nvPr/>
        </p:nvSpPr>
        <p:spPr>
          <a:xfrm>
            <a:off x="890978" y="4022431"/>
            <a:ext cx="1495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/>
              <a:t>Knowledge Transfer Office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00D0A7FC-90DB-401B-A041-25FB157B721A}"/>
              </a:ext>
            </a:extLst>
          </p:cNvPr>
          <p:cNvSpPr txBox="1"/>
          <p:nvPr/>
        </p:nvSpPr>
        <p:spPr>
          <a:xfrm>
            <a:off x="1791578" y="913593"/>
            <a:ext cx="170396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200" b="1"/>
              <a:t>Servizio giuridico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6CB464AE-1821-4B0C-9DEA-B2507724B78E}"/>
              </a:ext>
            </a:extLst>
          </p:cNvPr>
          <p:cNvSpPr txBox="1"/>
          <p:nvPr/>
        </p:nvSpPr>
        <p:spPr>
          <a:xfrm rot="10800000" flipV="1">
            <a:off x="7323869" y="669097"/>
            <a:ext cx="27895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200" b="1"/>
              <a:t>Alta formazione, formazione permanente e formazione co-progettata con enti esterni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42DA5D32-205B-46DE-B7D1-FC9987156B40}"/>
              </a:ext>
            </a:extLst>
          </p:cNvPr>
          <p:cNvSpPr txBox="1"/>
          <p:nvPr/>
        </p:nvSpPr>
        <p:spPr>
          <a:xfrm>
            <a:off x="1259474" y="5422729"/>
            <a:ext cx="21742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200" b="1"/>
              <a:t>Affari generali e coordinamento fundraising e sponsorizzazioni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0381A9C3-1F63-4EF6-9C47-45702C00E0A8}"/>
              </a:ext>
            </a:extLst>
          </p:cNvPr>
          <p:cNvSpPr txBox="1"/>
          <p:nvPr/>
        </p:nvSpPr>
        <p:spPr>
          <a:xfrm>
            <a:off x="5320130" y="6101868"/>
            <a:ext cx="2130690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it-IT" sz="1200" b="1"/>
              <a:t>Rete alta tecnologia e </a:t>
            </a:r>
          </a:p>
          <a:p>
            <a:pPr algn="ctr"/>
            <a:r>
              <a:rPr lang="it-IT" sz="1200" b="1"/>
              <a:t>spazi CIRI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47D65E81-D8C7-47DB-900D-A2370DD82842}"/>
              </a:ext>
            </a:extLst>
          </p:cNvPr>
          <p:cNvSpPr txBox="1"/>
          <p:nvPr/>
        </p:nvSpPr>
        <p:spPr>
          <a:xfrm>
            <a:off x="8306115" y="5532541"/>
            <a:ext cx="192447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1">
                <a:solidFill>
                  <a:srgbClr val="C00000"/>
                </a:solidFill>
              </a:rPr>
              <a:t>RAPPORTI CON LE IMPRESE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D1D31F21-33FE-4928-AAEF-A61A78E5DC27}"/>
              </a:ext>
            </a:extLst>
          </p:cNvPr>
          <p:cNvSpPr txBox="1"/>
          <p:nvPr/>
        </p:nvSpPr>
        <p:spPr>
          <a:xfrm>
            <a:off x="9094431" y="1875622"/>
            <a:ext cx="172832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200" b="1"/>
              <a:t>Global Engagement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7CE67295-851A-4EDF-9402-B475C1CF2272}"/>
              </a:ext>
            </a:extLst>
          </p:cNvPr>
          <p:cNvSpPr txBox="1"/>
          <p:nvPr/>
        </p:nvSpPr>
        <p:spPr>
          <a:xfrm>
            <a:off x="8559972" y="2811066"/>
            <a:ext cx="1600352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it-IT" sz="1200" b="1"/>
              <a:t>Job placement e tirocini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8E9B3A0E-3066-4705-A0A1-A448715EE939}"/>
              </a:ext>
            </a:extLst>
          </p:cNvPr>
          <p:cNvSpPr txBox="1"/>
          <p:nvPr/>
        </p:nvSpPr>
        <p:spPr>
          <a:xfrm>
            <a:off x="9208000" y="4414688"/>
            <a:ext cx="21155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200" b="1"/>
              <a:t>Partecipazione a enti per la ricerca e l'innovazione</a:t>
            </a:r>
          </a:p>
        </p:txBody>
      </p:sp>
      <p:sp>
        <p:nvSpPr>
          <p:cNvPr id="28" name="Segnaposto testo 1">
            <a:extLst>
              <a:ext uri="{FF2B5EF4-FFF2-40B4-BE49-F238E27FC236}">
                <a16:creationId xmlns:a16="http://schemas.microsoft.com/office/drawing/2014/main" id="{9C8BC5FE-78BD-4144-94EE-02129A556A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1331" y="160615"/>
            <a:ext cx="8424862" cy="518513"/>
          </a:xfrm>
        </p:spPr>
        <p:txBody>
          <a:bodyPr>
            <a:noAutofit/>
          </a:bodyPr>
          <a:lstStyle/>
          <a:p>
            <a:r>
              <a:rPr lang="it-IT" sz="3200"/>
              <a:t>Area dell’Innovazione</a:t>
            </a:r>
          </a:p>
        </p:txBody>
      </p:sp>
    </p:spTree>
    <p:extLst>
      <p:ext uri="{BB962C8B-B14F-4D97-AF65-F5344CB8AC3E}">
        <p14:creationId xmlns:p14="http://schemas.microsoft.com/office/powerpoint/2010/main" val="3093282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D600EC1C-5AF9-4EBC-9FA5-2C2AC0FF6A8A}"/>
              </a:ext>
            </a:extLst>
          </p:cNvPr>
          <p:cNvSpPr/>
          <p:nvPr/>
        </p:nvSpPr>
        <p:spPr>
          <a:xfrm>
            <a:off x="1215025" y="876822"/>
            <a:ext cx="9594937" cy="3018141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15A48B13-C416-411D-AF2C-40263EEB5C52}"/>
              </a:ext>
            </a:extLst>
          </p:cNvPr>
          <p:cNvSpPr txBox="1"/>
          <p:nvPr/>
        </p:nvSpPr>
        <p:spPr>
          <a:xfrm>
            <a:off x="1066930" y="732132"/>
            <a:ext cx="9580194" cy="32162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it-IT" sz="1500" dirty="0"/>
              <a:t>Promuovere e favorire l’attuazione di </a:t>
            </a:r>
            <a:r>
              <a:rPr lang="it-IT" sz="1500" b="1" dirty="0"/>
              <a:t>strategie e modelli di collaborazione con il mondo industriale:</a:t>
            </a:r>
          </a:p>
          <a:p>
            <a:pPr algn="just"/>
            <a:endParaRPr lang="it-IT" sz="800" dirty="0"/>
          </a:p>
          <a:p>
            <a:pPr marL="171450" indent="-1714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1500" b="1" dirty="0"/>
              <a:t>Punto di ingresso per le imprese: </a:t>
            </a:r>
            <a:r>
              <a:rPr lang="it-IT" sz="1500" dirty="0"/>
              <a:t>consulenza su opportunità e strumenti di collaborazione, analisi fabbisogni, indirizzamento, supporto e matchmaking</a:t>
            </a:r>
            <a:endParaRPr lang="it-IT" sz="1000" dirty="0"/>
          </a:p>
          <a:p>
            <a:pPr marL="171450" indent="-1714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1500" dirty="0"/>
              <a:t>Promozione e organizzazione di </a:t>
            </a:r>
            <a:r>
              <a:rPr lang="it-IT" sz="1500" b="1" dirty="0"/>
              <a:t>eventi informativi e di networking</a:t>
            </a:r>
            <a:r>
              <a:rPr lang="it-IT" sz="1500" dirty="0"/>
              <a:t> con aziende e altri stakeholder</a:t>
            </a:r>
          </a:p>
          <a:p>
            <a:pPr marL="171450" indent="-1714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1500" b="1" dirty="0"/>
              <a:t>Supporto ai gruppi di ricerca e alle strutture </a:t>
            </a:r>
            <a:r>
              <a:rPr lang="it-IT" sz="1500" dirty="0"/>
              <a:t>nell’identificazione di aziende con cui collaborare, nella promozione di iniziative rivolte alle aziende, e nella definizione e attuazione di nuovi modelli di collaborazione</a:t>
            </a:r>
            <a:endParaRPr lang="it-IT" sz="1000" dirty="0"/>
          </a:p>
          <a:p>
            <a:pPr marL="171450" indent="-1714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1500" dirty="0"/>
              <a:t>Sviluppo di </a:t>
            </a:r>
            <a:r>
              <a:rPr lang="it-IT" sz="1500" b="1" dirty="0"/>
              <a:t>relazioni strutturate e continuative con </a:t>
            </a:r>
          </a:p>
          <a:p>
            <a:pPr marL="742950" lvl="1" indent="-285750" algn="just">
              <a:spcBef>
                <a:spcPts val="600"/>
              </a:spcBef>
              <a:buFont typeface="Symbol" panose="05050102010706020507" pitchFamily="18" charset="2"/>
              <a:buChar char=""/>
            </a:pPr>
            <a:r>
              <a:rPr lang="it-IT" sz="1500" b="1" dirty="0"/>
              <a:t>imprese, </a:t>
            </a:r>
            <a:r>
              <a:rPr lang="it-IT" sz="1500" dirty="0"/>
              <a:t>mediante la promozione di iniziative di medio-lungo termine (accordi quadro, protocolli di collaborazione e laboratori congiunti)</a:t>
            </a:r>
            <a:endParaRPr lang="it-IT" sz="1500" b="1" dirty="0"/>
          </a:p>
          <a:p>
            <a:pPr marL="742950" lvl="1" indent="-285750" algn="just">
              <a:spcBef>
                <a:spcPts val="600"/>
              </a:spcBef>
              <a:buFont typeface="Symbol" panose="05050102010706020507" pitchFamily="18" charset="2"/>
              <a:buChar char=""/>
            </a:pPr>
            <a:r>
              <a:rPr lang="it-IT" sz="1500" b="1" dirty="0"/>
              <a:t>associazioni di imprese e consorzi</a:t>
            </a:r>
            <a:r>
              <a:rPr lang="it-IT" sz="1500" dirty="0"/>
              <a:t>, mediante la promozione di iniziative, tipicamente di breve-medio termine, che rispondono ad </a:t>
            </a:r>
            <a:r>
              <a:rPr lang="it-IT" altLang="it-IT" sz="1400" b="1" kern="0" dirty="0"/>
              <a:t>esigenze comuni </a:t>
            </a:r>
            <a:r>
              <a:rPr lang="it-IT" altLang="it-IT" sz="1400" kern="0" dirty="0"/>
              <a:t>a più imprese, per sfruttare </a:t>
            </a:r>
            <a:r>
              <a:rPr lang="it-IT" altLang="it-IT" sz="1400" b="1" kern="0" dirty="0"/>
              <a:t>economie di scala</a:t>
            </a:r>
            <a:endParaRPr lang="it-IT" sz="1500" dirty="0"/>
          </a:p>
        </p:txBody>
      </p:sp>
      <p:grpSp>
        <p:nvGrpSpPr>
          <p:cNvPr id="18" name="Gruppo 17">
            <a:extLst>
              <a:ext uri="{FF2B5EF4-FFF2-40B4-BE49-F238E27FC236}">
                <a16:creationId xmlns:a16="http://schemas.microsoft.com/office/drawing/2014/main" id="{F8B1F331-CC5B-4DBD-82E9-2460141B9399}"/>
              </a:ext>
            </a:extLst>
          </p:cNvPr>
          <p:cNvGrpSpPr/>
          <p:nvPr/>
        </p:nvGrpSpPr>
        <p:grpSpPr>
          <a:xfrm>
            <a:off x="1752116" y="4048761"/>
            <a:ext cx="8957638" cy="2713433"/>
            <a:chOff x="1752116" y="4048761"/>
            <a:chExt cx="8957638" cy="2713433"/>
          </a:xfrm>
        </p:grpSpPr>
        <p:graphicFrame>
          <p:nvGraphicFramePr>
            <p:cNvPr id="12" name="Diagramma 11">
              <a:extLst>
                <a:ext uri="{FF2B5EF4-FFF2-40B4-BE49-F238E27FC236}">
                  <a16:creationId xmlns:a16="http://schemas.microsoft.com/office/drawing/2014/main" id="{9849A8DE-8668-4179-ABAC-CFDB1D245E3A}"/>
                </a:ext>
              </a:extLst>
            </p:cNvPr>
            <p:cNvGraphicFramePr/>
            <p:nvPr/>
          </p:nvGraphicFramePr>
          <p:xfrm>
            <a:off x="1752116" y="4062714"/>
            <a:ext cx="4085011" cy="269948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86A2E37A-46B7-4F27-9B51-DEABF175331E}"/>
                </a:ext>
              </a:extLst>
            </p:cNvPr>
            <p:cNvSpPr txBox="1"/>
            <p:nvPr/>
          </p:nvSpPr>
          <p:spPr>
            <a:xfrm>
              <a:off x="6101100" y="4048761"/>
              <a:ext cx="460865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it-IT" sz="1500" b="1">
                  <a:latin typeface="Century Gothic" panose="020B0502020202020204" pitchFamily="34" charset="0"/>
                </a:rPr>
                <a:t>A</a:t>
              </a:r>
              <a:r>
                <a:rPr lang="it-IT" sz="1500">
                  <a:latin typeface="Century Gothic" panose="020B0502020202020204" pitchFamily="34" charset="0"/>
                </a:rPr>
                <a:t>ccogliere, Informare, accompagnare</a:t>
              </a:r>
            </a:p>
            <a:p>
              <a:pPr algn="just"/>
              <a:r>
                <a:rPr lang="it-IT" sz="1500">
                  <a:latin typeface="Century Gothic" panose="020B0502020202020204" pitchFamily="34" charset="0"/>
                </a:rPr>
                <a:t>Promuovere</a:t>
              </a:r>
            </a:p>
          </p:txBody>
        </p:sp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DC169CEB-D4EC-4280-B5FF-5C027744EF34}"/>
                </a:ext>
              </a:extLst>
            </p:cNvPr>
            <p:cNvSpPr txBox="1"/>
            <p:nvPr/>
          </p:nvSpPr>
          <p:spPr>
            <a:xfrm>
              <a:off x="6101100" y="5061658"/>
              <a:ext cx="460865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500" b="1">
                  <a:latin typeface="Century Gothic" panose="020B0502020202020204" pitchFamily="34" charset="0"/>
                </a:rPr>
                <a:t>S</a:t>
              </a:r>
              <a:r>
                <a:rPr lang="it-IT" sz="1500">
                  <a:latin typeface="Century Gothic" panose="020B0502020202020204" pitchFamily="34" charset="0"/>
                </a:rPr>
                <a:t>trutturare il rapporto con singole aziende</a:t>
              </a:r>
            </a:p>
            <a:p>
              <a:r>
                <a:rPr lang="it-IT" sz="1500">
                  <a:latin typeface="Century Gothic" panose="020B0502020202020204" pitchFamily="34" charset="0"/>
                </a:rPr>
                <a:t>Focus su </a:t>
              </a:r>
              <a:r>
                <a:rPr lang="it-IT" sz="1500" b="1">
                  <a:latin typeface="Century Gothic" panose="020B0502020202020204" pitchFamily="34" charset="0"/>
                </a:rPr>
                <a:t>iniziative di lungo termine </a:t>
              </a:r>
            </a:p>
          </p:txBody>
        </p:sp>
        <p:sp>
          <p:nvSpPr>
            <p:cNvPr id="15" name="CasellaDiTesto 14">
              <a:extLst>
                <a:ext uri="{FF2B5EF4-FFF2-40B4-BE49-F238E27FC236}">
                  <a16:creationId xmlns:a16="http://schemas.microsoft.com/office/drawing/2014/main" id="{0A81BB29-121A-47A0-ABAF-1B7225400250}"/>
                </a:ext>
              </a:extLst>
            </p:cNvPr>
            <p:cNvSpPr txBox="1"/>
            <p:nvPr/>
          </p:nvSpPr>
          <p:spPr>
            <a:xfrm>
              <a:off x="6101100" y="6046451"/>
              <a:ext cx="460865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500" b="1">
                  <a:latin typeface="Century Gothic" panose="020B0502020202020204" pitchFamily="34" charset="0"/>
                </a:rPr>
                <a:t>S</a:t>
              </a:r>
              <a:r>
                <a:rPr lang="it-IT" sz="1500">
                  <a:latin typeface="Century Gothic" panose="020B0502020202020204" pitchFamily="34" charset="0"/>
                </a:rPr>
                <a:t>trutturare il rapporto con soggetti aggregatori</a:t>
              </a:r>
            </a:p>
            <a:p>
              <a:r>
                <a:rPr lang="it-IT" sz="1500">
                  <a:latin typeface="Century Gothic" panose="020B0502020202020204" pitchFamily="34" charset="0"/>
                </a:rPr>
                <a:t>Focus su </a:t>
              </a:r>
              <a:r>
                <a:rPr lang="it-IT" sz="1500" b="1">
                  <a:latin typeface="Century Gothic" panose="020B0502020202020204" pitchFamily="34" charset="0"/>
                </a:rPr>
                <a:t>iniziative di breve termine</a:t>
              </a:r>
              <a:endParaRPr lang="it-IT" sz="1500">
                <a:latin typeface="Century Gothic" panose="020B0502020202020204" pitchFamily="34" charset="0"/>
              </a:endParaRPr>
            </a:p>
          </p:txBody>
        </p:sp>
        <p:cxnSp>
          <p:nvCxnSpPr>
            <p:cNvPr id="16" name="Connettore 2 15">
              <a:extLst>
                <a:ext uri="{FF2B5EF4-FFF2-40B4-BE49-F238E27FC236}">
                  <a16:creationId xmlns:a16="http://schemas.microsoft.com/office/drawing/2014/main" id="{4B30AD9C-1B10-40C0-BD4B-CEB76A821838}"/>
                </a:ext>
              </a:extLst>
            </p:cNvPr>
            <p:cNvCxnSpPr>
              <a:cxnSpLocks/>
            </p:cNvCxnSpPr>
            <p:nvPr/>
          </p:nvCxnSpPr>
          <p:spPr>
            <a:xfrm>
              <a:off x="5761972" y="5343250"/>
              <a:ext cx="1981531" cy="0"/>
            </a:xfrm>
            <a:prstGeom prst="straightConnector1">
              <a:avLst/>
            </a:prstGeom>
            <a:ln w="25400">
              <a:solidFill>
                <a:srgbClr val="BD2B0B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ttore 2 16">
              <a:extLst>
                <a:ext uri="{FF2B5EF4-FFF2-40B4-BE49-F238E27FC236}">
                  <a16:creationId xmlns:a16="http://schemas.microsoft.com/office/drawing/2014/main" id="{197B03E3-A8FC-4998-A334-0BF0608ACD1E}"/>
                </a:ext>
              </a:extLst>
            </p:cNvPr>
            <p:cNvCxnSpPr>
              <a:cxnSpLocks/>
            </p:cNvCxnSpPr>
            <p:nvPr/>
          </p:nvCxnSpPr>
          <p:spPr>
            <a:xfrm>
              <a:off x="5761972" y="6334223"/>
              <a:ext cx="1981531" cy="0"/>
            </a:xfrm>
            <a:prstGeom prst="straightConnector1">
              <a:avLst/>
            </a:prstGeom>
            <a:ln w="25400">
              <a:solidFill>
                <a:srgbClr val="A5002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ttore 2 10">
              <a:extLst>
                <a:ext uri="{FF2B5EF4-FFF2-40B4-BE49-F238E27FC236}">
                  <a16:creationId xmlns:a16="http://schemas.microsoft.com/office/drawing/2014/main" id="{8D1096C6-BA31-4D88-84C5-99C92CAE2FBD}"/>
                </a:ext>
              </a:extLst>
            </p:cNvPr>
            <p:cNvCxnSpPr>
              <a:cxnSpLocks/>
            </p:cNvCxnSpPr>
            <p:nvPr/>
          </p:nvCxnSpPr>
          <p:spPr>
            <a:xfrm>
              <a:off x="5761972" y="4325760"/>
              <a:ext cx="1981531" cy="0"/>
            </a:xfrm>
            <a:prstGeom prst="straightConnector1">
              <a:avLst/>
            </a:prstGeom>
            <a:ln w="25400">
              <a:solidFill>
                <a:srgbClr val="E7B2A8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Segnaposto testo 1">
            <a:extLst>
              <a:ext uri="{FF2B5EF4-FFF2-40B4-BE49-F238E27FC236}">
                <a16:creationId xmlns:a16="http://schemas.microsoft.com/office/drawing/2014/main" id="{CEDC0342-0CB7-4328-AD55-DF2AFB404B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1122" y="185534"/>
            <a:ext cx="7703600" cy="437395"/>
          </a:xfrm>
        </p:spPr>
        <p:txBody>
          <a:bodyPr>
            <a:noAutofit/>
          </a:bodyPr>
          <a:lstStyle/>
          <a:p>
            <a:r>
              <a:rPr lang="it-IT" sz="2800"/>
              <a:t>Settore Rapporti con le Imprese</a:t>
            </a:r>
          </a:p>
        </p:txBody>
      </p:sp>
    </p:spTree>
    <p:extLst>
      <p:ext uri="{BB962C8B-B14F-4D97-AF65-F5344CB8AC3E}">
        <p14:creationId xmlns:p14="http://schemas.microsoft.com/office/powerpoint/2010/main" val="2201367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magine 20">
            <a:extLst>
              <a:ext uri="{FF2B5EF4-FFF2-40B4-BE49-F238E27FC236}">
                <a16:creationId xmlns:a16="http://schemas.microsoft.com/office/drawing/2014/main" id="{70B36958-15F6-4A1F-976D-72CE32EE2B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8147"/>
          <a:stretch/>
        </p:blipFill>
        <p:spPr>
          <a:xfrm>
            <a:off x="46369" y="45950"/>
            <a:ext cx="4648200" cy="866517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7D9B20D1-7D09-486F-A3BD-4B3CCFDCACD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10" r="5940"/>
          <a:stretch/>
        </p:blipFill>
        <p:spPr>
          <a:xfrm>
            <a:off x="335361" y="1279453"/>
            <a:ext cx="4498132" cy="4608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F543F3FF-F605-4D1A-BF84-1E941620013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77" r="1298" b="1677"/>
          <a:stretch/>
        </p:blipFill>
        <p:spPr>
          <a:xfrm>
            <a:off x="7209756" y="108039"/>
            <a:ext cx="2486644" cy="34756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FF22B4FA-5241-41F5-AAEE-BF9753199D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08368" y="1987394"/>
            <a:ext cx="2664296" cy="37118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2" name="Picture 8" descr="Immagini Stock - È Troppo Modi, Uomo D'affari Ed Indicazioni Segni Funziona  Percorso. Image 26149659">
            <a:extLst>
              <a:ext uri="{FF2B5EF4-FFF2-40B4-BE49-F238E27FC236}">
                <a16:creationId xmlns:a16="http://schemas.microsoft.com/office/drawing/2014/main" id="{5D80719B-10B1-4DEE-9C89-8E56CB0326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175" y="165876"/>
            <a:ext cx="1727003" cy="17270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Immagine 38" descr="Immagine che contiene Elementi grafici, arte, rosso, simbolo&#10;&#10;Descrizione generata automaticamente">
            <a:extLst>
              <a:ext uri="{FF2B5EF4-FFF2-40B4-BE49-F238E27FC236}">
                <a16:creationId xmlns:a16="http://schemas.microsoft.com/office/drawing/2014/main" id="{B46345A2-BCC8-4405-BB08-F0833B3A081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85115" y="6165304"/>
            <a:ext cx="504825" cy="533400"/>
          </a:xfrm>
          <a:prstGeom prst="rect">
            <a:avLst/>
          </a:prstGeom>
        </p:spPr>
      </p:pic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7836B06A-C94A-490C-85BC-67885494D3F6}"/>
              </a:ext>
            </a:extLst>
          </p:cNvPr>
          <p:cNvSpPr txBox="1"/>
          <p:nvPr/>
        </p:nvSpPr>
        <p:spPr>
          <a:xfrm>
            <a:off x="2572922" y="6237039"/>
            <a:ext cx="36670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/>
              <a:t>industrial.partnerships@unibo.it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2E9CE34F-76E0-4649-8A0B-75E44756068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05063" y="3006456"/>
            <a:ext cx="1253505" cy="1253505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A0AAB7E3-9563-4BC2-A955-1FCE5A198D8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00056" y="4753762"/>
            <a:ext cx="3221417" cy="18793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64513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magine 20">
            <a:extLst>
              <a:ext uri="{FF2B5EF4-FFF2-40B4-BE49-F238E27FC236}">
                <a16:creationId xmlns:a16="http://schemas.microsoft.com/office/drawing/2014/main" id="{70B36958-15F6-4A1F-976D-72CE32EE2B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8147"/>
          <a:stretch/>
        </p:blipFill>
        <p:spPr>
          <a:xfrm>
            <a:off x="46369" y="45950"/>
            <a:ext cx="4648200" cy="866517"/>
          </a:xfrm>
          <a:prstGeom prst="rect">
            <a:avLst/>
          </a:prstGeom>
        </p:spPr>
      </p:pic>
      <p:pic>
        <p:nvPicPr>
          <p:cNvPr id="10" name="Picture 4" descr="Close gap between academia, industry">
            <a:extLst>
              <a:ext uri="{FF2B5EF4-FFF2-40B4-BE49-F238E27FC236}">
                <a16:creationId xmlns:a16="http://schemas.microsoft.com/office/drawing/2014/main" id="{19DB7F22-BBFE-43BF-8869-73FE6BD2F8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997" y="2921614"/>
            <a:ext cx="2913746" cy="147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uppo 4">
            <a:extLst>
              <a:ext uri="{FF2B5EF4-FFF2-40B4-BE49-F238E27FC236}">
                <a16:creationId xmlns:a16="http://schemas.microsoft.com/office/drawing/2014/main" id="{FF7152B6-90D1-4ADC-BEBA-A1BB84B4768D}"/>
              </a:ext>
            </a:extLst>
          </p:cNvPr>
          <p:cNvGrpSpPr/>
          <p:nvPr/>
        </p:nvGrpSpPr>
        <p:grpSpPr>
          <a:xfrm>
            <a:off x="4352602" y="133890"/>
            <a:ext cx="2147098" cy="2696222"/>
            <a:chOff x="4352602" y="133890"/>
            <a:chExt cx="2147098" cy="2696222"/>
          </a:xfrm>
        </p:grpSpPr>
        <p:sp>
          <p:nvSpPr>
            <p:cNvPr id="26" name="Freccia curva 25">
              <a:extLst>
                <a:ext uri="{FF2B5EF4-FFF2-40B4-BE49-F238E27FC236}">
                  <a16:creationId xmlns:a16="http://schemas.microsoft.com/office/drawing/2014/main" id="{EE2D71DC-08AE-49DE-90C4-3E699E8E9BB0}"/>
                </a:ext>
              </a:extLst>
            </p:cNvPr>
            <p:cNvSpPr/>
            <p:nvPr/>
          </p:nvSpPr>
          <p:spPr>
            <a:xfrm rot="5400000">
              <a:off x="5423255" y="1753666"/>
              <a:ext cx="1102844" cy="1050047"/>
            </a:xfrm>
            <a:prstGeom prst="bentArrow">
              <a:avLst>
                <a:gd name="adj1" fmla="val 25000"/>
                <a:gd name="adj2" fmla="val 26257"/>
                <a:gd name="adj3" fmla="val 25000"/>
                <a:gd name="adj4" fmla="val 43750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pic>
          <p:nvPicPr>
            <p:cNvPr id="1032" name="Picture 8" descr="Immagini Stock - È Troppo Modi, Uomo D'affari Ed Indicazioni Segni Funziona  Percorso. Image 26149659">
              <a:extLst>
                <a:ext uri="{FF2B5EF4-FFF2-40B4-BE49-F238E27FC236}">
                  <a16:creationId xmlns:a16="http://schemas.microsoft.com/office/drawing/2014/main" id="{5D80719B-10B1-4DEE-9C89-8E56CB0326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2602" y="133890"/>
              <a:ext cx="1727003" cy="172700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Gruppo 3">
            <a:extLst>
              <a:ext uri="{FF2B5EF4-FFF2-40B4-BE49-F238E27FC236}">
                <a16:creationId xmlns:a16="http://schemas.microsoft.com/office/drawing/2014/main" id="{2713F2BB-DD30-445B-90FC-24A1E5484D37}"/>
              </a:ext>
            </a:extLst>
          </p:cNvPr>
          <p:cNvGrpSpPr/>
          <p:nvPr/>
        </p:nvGrpSpPr>
        <p:grpSpPr>
          <a:xfrm>
            <a:off x="5954315" y="103240"/>
            <a:ext cx="2828323" cy="2726872"/>
            <a:chOff x="5954315" y="103240"/>
            <a:chExt cx="2828323" cy="2726872"/>
          </a:xfrm>
        </p:grpSpPr>
        <p:sp>
          <p:nvSpPr>
            <p:cNvPr id="27" name="Freccia curva 26">
              <a:extLst>
                <a:ext uri="{FF2B5EF4-FFF2-40B4-BE49-F238E27FC236}">
                  <a16:creationId xmlns:a16="http://schemas.microsoft.com/office/drawing/2014/main" id="{FB402895-089C-4E22-8A66-1561C5F77E0C}"/>
                </a:ext>
              </a:extLst>
            </p:cNvPr>
            <p:cNvSpPr/>
            <p:nvPr/>
          </p:nvSpPr>
          <p:spPr>
            <a:xfrm rot="5400000" flipV="1">
              <a:off x="5927917" y="1753666"/>
              <a:ext cx="1102844" cy="1050048"/>
            </a:xfrm>
            <a:prstGeom prst="bentArrow">
              <a:avLst>
                <a:gd name="adj1" fmla="val 25000"/>
                <a:gd name="adj2" fmla="val 26257"/>
                <a:gd name="adj3" fmla="val 25000"/>
                <a:gd name="adj4" fmla="val 43750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pic>
          <p:nvPicPr>
            <p:cNvPr id="1034" name="Picture 10" descr="Una Circolare del Ministero che fa a dir poco discutere | Superando.it">
              <a:extLst>
                <a:ext uri="{FF2B5EF4-FFF2-40B4-BE49-F238E27FC236}">
                  <a16:creationId xmlns:a16="http://schemas.microsoft.com/office/drawing/2014/main" id="{3C854CC7-28EA-4D2C-9351-6E3A9CC1E2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0944" y="874889"/>
              <a:ext cx="1811694" cy="144717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Immagini Stock - Uomo D'affari Con Un Megafono È Gridando Al Dipendente In  Possesso Di Una Valigia. Image 22534499">
              <a:extLst>
                <a:ext uri="{FF2B5EF4-FFF2-40B4-BE49-F238E27FC236}">
                  <a16:creationId xmlns:a16="http://schemas.microsoft.com/office/drawing/2014/main" id="{3135FB8C-0BBF-4B71-BB56-BEF67C9E61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2472" y="103240"/>
              <a:ext cx="1461692" cy="109789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6" name="Picture 2" descr="Staffetta - Immagini vettoriali stock e altre immagini di Staffetta -  Staffetta, Corsa a staffetta, Fumetto - Creazione artistica - iStock">
            <a:extLst>
              <a:ext uri="{FF2B5EF4-FFF2-40B4-BE49-F238E27FC236}">
                <a16:creationId xmlns:a16="http://schemas.microsoft.com/office/drawing/2014/main" id="{8A37964C-0C56-4C5E-ACDA-06042B378D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3032" y="4975058"/>
            <a:ext cx="1882186" cy="137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uppo 24">
            <a:extLst>
              <a:ext uri="{FF2B5EF4-FFF2-40B4-BE49-F238E27FC236}">
                <a16:creationId xmlns:a16="http://schemas.microsoft.com/office/drawing/2014/main" id="{6C716B39-CAC9-40BD-B8BD-89093FBA8764}"/>
              </a:ext>
            </a:extLst>
          </p:cNvPr>
          <p:cNvGrpSpPr/>
          <p:nvPr/>
        </p:nvGrpSpPr>
        <p:grpSpPr>
          <a:xfrm>
            <a:off x="8076297" y="2997591"/>
            <a:ext cx="3140046" cy="1913540"/>
            <a:chOff x="8076297" y="2997591"/>
            <a:chExt cx="3140046" cy="1913540"/>
          </a:xfrm>
        </p:grpSpPr>
        <p:pic>
          <p:nvPicPr>
            <p:cNvPr id="11" name="Picture 2" descr="Teamwork &amp; Communication | The Neurosurgical Atlas">
              <a:extLst>
                <a:ext uri="{FF2B5EF4-FFF2-40B4-BE49-F238E27FC236}">
                  <a16:creationId xmlns:a16="http://schemas.microsoft.com/office/drawing/2014/main" id="{03F36591-8E01-4388-BCCB-E6D6CA2212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42076" y="2997591"/>
              <a:ext cx="2274267" cy="13521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Freccia curva 32">
              <a:extLst>
                <a:ext uri="{FF2B5EF4-FFF2-40B4-BE49-F238E27FC236}">
                  <a16:creationId xmlns:a16="http://schemas.microsoft.com/office/drawing/2014/main" id="{F2810909-4F64-4208-B4AF-57A8E4FAF078}"/>
                </a:ext>
              </a:extLst>
            </p:cNvPr>
            <p:cNvSpPr/>
            <p:nvPr/>
          </p:nvSpPr>
          <p:spPr>
            <a:xfrm rot="16200000" flipH="1" flipV="1">
              <a:off x="8143390" y="3640396"/>
              <a:ext cx="1203642" cy="1337828"/>
            </a:xfrm>
            <a:prstGeom prst="bentArrow">
              <a:avLst>
                <a:gd name="adj1" fmla="val 25000"/>
                <a:gd name="adj2" fmla="val 26257"/>
                <a:gd name="adj3" fmla="val 25000"/>
                <a:gd name="adj4" fmla="val 43750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</p:grpSp>
      <p:grpSp>
        <p:nvGrpSpPr>
          <p:cNvPr id="2" name="Gruppo 1">
            <a:extLst>
              <a:ext uri="{FF2B5EF4-FFF2-40B4-BE49-F238E27FC236}">
                <a16:creationId xmlns:a16="http://schemas.microsoft.com/office/drawing/2014/main" id="{FDA06F60-113F-462F-857F-5A2AC8184D93}"/>
              </a:ext>
            </a:extLst>
          </p:cNvPr>
          <p:cNvGrpSpPr/>
          <p:nvPr/>
        </p:nvGrpSpPr>
        <p:grpSpPr>
          <a:xfrm>
            <a:off x="5256134" y="5048198"/>
            <a:ext cx="2949534" cy="1678060"/>
            <a:chOff x="5242362" y="5007293"/>
            <a:chExt cx="3175805" cy="1784026"/>
          </a:xfrm>
        </p:grpSpPr>
        <p:pic>
          <p:nvPicPr>
            <p:cNvPr id="14" name="Picture 2" descr="IDIS web | Assistenza post-vendita Leader nei settori della comunicazione  visiva a led e sistemi di bordo e di terra per trasporti">
              <a:extLst>
                <a:ext uri="{FF2B5EF4-FFF2-40B4-BE49-F238E27FC236}">
                  <a16:creationId xmlns:a16="http://schemas.microsoft.com/office/drawing/2014/main" id="{3CF2CFEE-3350-479C-A706-EDB847EE1E6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309" r="3370" b="17457"/>
            <a:stretch/>
          </p:blipFill>
          <p:spPr bwMode="auto">
            <a:xfrm>
              <a:off x="5242362" y="5007293"/>
              <a:ext cx="1810902" cy="17840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Freccia a sinistra 6">
              <a:extLst>
                <a:ext uri="{FF2B5EF4-FFF2-40B4-BE49-F238E27FC236}">
                  <a16:creationId xmlns:a16="http://schemas.microsoft.com/office/drawing/2014/main" id="{ECA1C641-731B-4A8D-9EC0-7A684FDFB352}"/>
                </a:ext>
              </a:extLst>
            </p:cNvPr>
            <p:cNvSpPr/>
            <p:nvPr/>
          </p:nvSpPr>
          <p:spPr>
            <a:xfrm>
              <a:off x="7015459" y="5305544"/>
              <a:ext cx="1402708" cy="765524"/>
            </a:xfrm>
            <a:prstGeom prst="left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36" name="Picture 8" descr="Customer Care: tutto quello che devi sapere">
            <a:extLst>
              <a:ext uri="{FF2B5EF4-FFF2-40B4-BE49-F238E27FC236}">
                <a16:creationId xmlns:a16="http://schemas.microsoft.com/office/drawing/2014/main" id="{80D56D13-0DB1-41AC-977D-F50BA39867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5" t="11401" r="8841" b="10279"/>
          <a:stretch/>
        </p:blipFill>
        <p:spPr bwMode="auto">
          <a:xfrm>
            <a:off x="5634688" y="4197451"/>
            <a:ext cx="1244614" cy="825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uppo 7">
            <a:extLst>
              <a:ext uri="{FF2B5EF4-FFF2-40B4-BE49-F238E27FC236}">
                <a16:creationId xmlns:a16="http://schemas.microsoft.com/office/drawing/2014/main" id="{EDD1F0DA-599F-4CBA-AA61-10F73F5C8C1A}"/>
              </a:ext>
            </a:extLst>
          </p:cNvPr>
          <p:cNvGrpSpPr/>
          <p:nvPr/>
        </p:nvGrpSpPr>
        <p:grpSpPr>
          <a:xfrm>
            <a:off x="1612895" y="2654181"/>
            <a:ext cx="3632514" cy="3852086"/>
            <a:chOff x="1612895" y="2654181"/>
            <a:chExt cx="3632514" cy="3852086"/>
          </a:xfrm>
        </p:grpSpPr>
        <p:grpSp>
          <p:nvGrpSpPr>
            <p:cNvPr id="30" name="Gruppo 29">
              <a:extLst>
                <a:ext uri="{FF2B5EF4-FFF2-40B4-BE49-F238E27FC236}">
                  <a16:creationId xmlns:a16="http://schemas.microsoft.com/office/drawing/2014/main" id="{7FB71C4B-A3C1-4364-A1CE-2B08FB5F1B9C}"/>
                </a:ext>
              </a:extLst>
            </p:cNvPr>
            <p:cNvGrpSpPr/>
            <p:nvPr/>
          </p:nvGrpSpPr>
          <p:grpSpPr>
            <a:xfrm>
              <a:off x="1612895" y="2654181"/>
              <a:ext cx="2777460" cy="2132943"/>
              <a:chOff x="1612895" y="2654181"/>
              <a:chExt cx="2777460" cy="2132943"/>
            </a:xfrm>
          </p:grpSpPr>
          <p:pic>
            <p:nvPicPr>
              <p:cNvPr id="1038" name="Picture 14" descr="Illustrazione Stock omino 3d ok con spunta | Adobe Stock">
                <a:extLst>
                  <a:ext uri="{FF2B5EF4-FFF2-40B4-BE49-F238E27FC236}">
                    <a16:creationId xmlns:a16="http://schemas.microsoft.com/office/drawing/2014/main" id="{803F13F9-95E0-4C99-8339-D59A3755BEB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12895" y="2994916"/>
                <a:ext cx="1490095" cy="16780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4" name="Freccia curva 33">
                <a:extLst>
                  <a:ext uri="{FF2B5EF4-FFF2-40B4-BE49-F238E27FC236}">
                    <a16:creationId xmlns:a16="http://schemas.microsoft.com/office/drawing/2014/main" id="{52FC7AEA-72B9-4598-B66F-2A958C1628EE}"/>
                  </a:ext>
                </a:extLst>
              </p:cNvPr>
              <p:cNvSpPr/>
              <p:nvPr/>
            </p:nvSpPr>
            <p:spPr>
              <a:xfrm>
                <a:off x="3180070" y="3583483"/>
                <a:ext cx="1210285" cy="1203641"/>
              </a:xfrm>
              <a:prstGeom prst="bentArrow">
                <a:avLst>
                  <a:gd name="adj1" fmla="val 25000"/>
                  <a:gd name="adj2" fmla="val 26257"/>
                  <a:gd name="adj3" fmla="val 25000"/>
                  <a:gd name="adj4" fmla="val 43750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schemeClr val="tx1"/>
                  </a:solidFill>
                </a:endParaRPr>
              </a:p>
            </p:txBody>
          </p:sp>
          <p:pic>
            <p:nvPicPr>
              <p:cNvPr id="40" name="Picture 4" descr="Customer Delight, Satisfaction &amp; Retention">
                <a:extLst>
                  <a:ext uri="{FF2B5EF4-FFF2-40B4-BE49-F238E27FC236}">
                    <a16:creationId xmlns:a16="http://schemas.microsoft.com/office/drawing/2014/main" id="{F2E9DD77-44AE-4209-BC4A-D53C1019D95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96879" y="2654181"/>
                <a:ext cx="1017685" cy="6303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" name="Gruppo 5">
              <a:extLst>
                <a:ext uri="{FF2B5EF4-FFF2-40B4-BE49-F238E27FC236}">
                  <a16:creationId xmlns:a16="http://schemas.microsoft.com/office/drawing/2014/main" id="{83DFA018-ED66-4850-9922-B456BDC9D7C1}"/>
                </a:ext>
              </a:extLst>
            </p:cNvPr>
            <p:cNvGrpSpPr/>
            <p:nvPr/>
          </p:nvGrpSpPr>
          <p:grpSpPr>
            <a:xfrm>
              <a:off x="1824890" y="5138247"/>
              <a:ext cx="3420519" cy="1368020"/>
              <a:chOff x="1824890" y="5138247"/>
              <a:chExt cx="3420519" cy="1368020"/>
            </a:xfrm>
          </p:grpSpPr>
          <p:pic>
            <p:nvPicPr>
              <p:cNvPr id="3" name="Picture 2" descr="Parole chiave: collaborazione e innovazione - Controllo e Misura">
                <a:extLst>
                  <a:ext uri="{FF2B5EF4-FFF2-40B4-BE49-F238E27FC236}">
                    <a16:creationId xmlns:a16="http://schemas.microsoft.com/office/drawing/2014/main" id="{13AE4D76-5686-4E1E-97EE-19FB8EF1BBD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24890" y="5138247"/>
                <a:ext cx="2459360" cy="13680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5" name="Freccia a sinistra 34">
                <a:extLst>
                  <a:ext uri="{FF2B5EF4-FFF2-40B4-BE49-F238E27FC236}">
                    <a16:creationId xmlns:a16="http://schemas.microsoft.com/office/drawing/2014/main" id="{9ABD4E67-17B8-4F65-B798-0E570475A587}"/>
                  </a:ext>
                </a:extLst>
              </p:cNvPr>
              <p:cNvSpPr/>
              <p:nvPr/>
            </p:nvSpPr>
            <p:spPr>
              <a:xfrm>
                <a:off x="4035123" y="5390481"/>
                <a:ext cx="1210286" cy="681843"/>
              </a:xfrm>
              <a:prstGeom prst="leftArrow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75971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2386A19F-CE70-4E76-B683-5F62FD0BDC2B}"/>
              </a:ext>
            </a:extLst>
          </p:cNvPr>
          <p:cNvSpPr txBox="1"/>
          <p:nvPr/>
        </p:nvSpPr>
        <p:spPr>
          <a:xfrm>
            <a:off x="474865" y="1621809"/>
            <a:ext cx="8163933" cy="26007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b="1" dirty="0">
                <a:solidFill>
                  <a:schemeClr val="accent2">
                    <a:lumMod val="75000"/>
                  </a:schemeClr>
                </a:solidFill>
              </a:rPr>
              <a:t>Accordi Quadro: </a:t>
            </a:r>
            <a:r>
              <a:rPr lang="it-IT" sz="1500" dirty="0"/>
              <a:t>definiscono una </a:t>
            </a:r>
            <a:r>
              <a:rPr lang="it-IT" sz="1500" b="1" dirty="0"/>
              <a:t>strategia congiunta di medio-lungo termine (tipicamente 5 anni) </a:t>
            </a:r>
            <a:r>
              <a:rPr lang="it-IT" sz="1500" dirty="0"/>
              <a:t>a cui verrà data attuazione</a:t>
            </a:r>
            <a:r>
              <a:rPr lang="it-IT" sz="1500" b="1" dirty="0"/>
              <a:t> </a:t>
            </a:r>
            <a:r>
              <a:rPr lang="it-IT" sz="1500" dirty="0"/>
              <a:t>mediante progetti attuativi</a:t>
            </a:r>
            <a:br>
              <a:rPr lang="it-IT" sz="1500" dirty="0"/>
            </a:br>
            <a:endParaRPr lang="it-IT" sz="1000" dirty="0"/>
          </a:p>
          <a:p>
            <a:pPr marL="534988">
              <a:spcBef>
                <a:spcPts val="300"/>
              </a:spcBef>
            </a:pPr>
            <a:r>
              <a:rPr lang="it-IT" sz="1500" b="1" dirty="0"/>
              <a:t>Negoziazione una tantum</a:t>
            </a:r>
            <a:r>
              <a:rPr lang="it-IT" sz="1500" dirty="0"/>
              <a:t> delle principali clausole contrattuali, tra cui l’IP</a:t>
            </a:r>
          </a:p>
          <a:p>
            <a:pPr marL="534988">
              <a:spcBef>
                <a:spcPts val="300"/>
              </a:spcBef>
            </a:pPr>
            <a:r>
              <a:rPr lang="it-IT" sz="1500" b="1" dirty="0"/>
              <a:t>Comitato di Coordinamento</a:t>
            </a:r>
            <a:r>
              <a:rPr lang="it-IT" sz="1500" dirty="0"/>
              <a:t>: condivisione di strategie e aspettative, idee, progetti e priorità, pianificazione e monitoraggio delle attività</a:t>
            </a:r>
          </a:p>
          <a:p>
            <a:pPr marL="534988">
              <a:spcBef>
                <a:spcPts val="300"/>
              </a:spcBef>
            </a:pPr>
            <a:r>
              <a:rPr lang="it-IT" sz="1500" b="1" dirty="0"/>
              <a:t>Key Account Manager: </a:t>
            </a:r>
            <a:r>
              <a:rPr lang="it-IT" sz="1500" dirty="0"/>
              <a:t>presidio permanente, punto di contatto, gestione del day-by-day</a:t>
            </a:r>
          </a:p>
          <a:p>
            <a:pPr marL="534988">
              <a:spcBef>
                <a:spcPts val="300"/>
              </a:spcBef>
            </a:pPr>
            <a:r>
              <a:rPr lang="it-IT" sz="1500" b="1" dirty="0"/>
              <a:t>Previsione di spesa</a:t>
            </a:r>
          </a:p>
          <a:p>
            <a:pPr marL="534988">
              <a:spcBef>
                <a:spcPts val="300"/>
              </a:spcBef>
            </a:pPr>
            <a:r>
              <a:rPr lang="it-IT" sz="1500" b="1" dirty="0"/>
              <a:t>Benefici: ampliamento delle opportunità </a:t>
            </a:r>
            <a:r>
              <a:rPr lang="it-IT" sz="1500" dirty="0"/>
              <a:t>di collaborazione, approccio </a:t>
            </a:r>
            <a:r>
              <a:rPr lang="it-IT" sz="1500" b="1" dirty="0"/>
              <a:t>multidisciplinare, sinergie</a:t>
            </a:r>
            <a:r>
              <a:rPr lang="it-IT" sz="1500" dirty="0"/>
              <a:t> tra progetti con diversi dipartimenti universitari / divisioni aziendali</a:t>
            </a:r>
          </a:p>
        </p:txBody>
      </p:sp>
      <p:grpSp>
        <p:nvGrpSpPr>
          <p:cNvPr id="10" name="Gruppo 9">
            <a:extLst>
              <a:ext uri="{FF2B5EF4-FFF2-40B4-BE49-F238E27FC236}">
                <a16:creationId xmlns:a16="http://schemas.microsoft.com/office/drawing/2014/main" id="{209CB2F3-4C5B-4A36-A248-7F484C934C12}"/>
              </a:ext>
            </a:extLst>
          </p:cNvPr>
          <p:cNvGrpSpPr/>
          <p:nvPr/>
        </p:nvGrpSpPr>
        <p:grpSpPr>
          <a:xfrm>
            <a:off x="9069697" y="1626944"/>
            <a:ext cx="2992527" cy="3771642"/>
            <a:chOff x="9089429" y="1641207"/>
            <a:chExt cx="2992527" cy="3771642"/>
          </a:xfrm>
        </p:grpSpPr>
        <p:grpSp>
          <p:nvGrpSpPr>
            <p:cNvPr id="3" name="Gruppo 2">
              <a:extLst>
                <a:ext uri="{FF2B5EF4-FFF2-40B4-BE49-F238E27FC236}">
                  <a16:creationId xmlns:a16="http://schemas.microsoft.com/office/drawing/2014/main" id="{DCFFE5E9-425C-4448-ACFE-843F4017C312}"/>
                </a:ext>
              </a:extLst>
            </p:cNvPr>
            <p:cNvGrpSpPr/>
            <p:nvPr/>
          </p:nvGrpSpPr>
          <p:grpSpPr>
            <a:xfrm>
              <a:off x="9169654" y="1641207"/>
              <a:ext cx="2759710" cy="1062456"/>
              <a:chOff x="623392" y="5045059"/>
              <a:chExt cx="2771862" cy="1416607"/>
            </a:xfrm>
          </p:grpSpPr>
          <p:graphicFrame>
            <p:nvGraphicFramePr>
              <p:cNvPr id="14" name="Segnaposto contenuto 3">
                <a:extLst>
                  <a:ext uri="{FF2B5EF4-FFF2-40B4-BE49-F238E27FC236}">
                    <a16:creationId xmlns:a16="http://schemas.microsoft.com/office/drawing/2014/main" id="{BE4661E4-C069-4769-A94F-234BABD1B7D2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623392" y="5469807"/>
              <a:ext cx="2771862" cy="991859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  <p:sp>
            <p:nvSpPr>
              <p:cNvPr id="15" name="Rettangolo 14">
                <a:extLst>
                  <a:ext uri="{FF2B5EF4-FFF2-40B4-BE49-F238E27FC236}">
                    <a16:creationId xmlns:a16="http://schemas.microsoft.com/office/drawing/2014/main" id="{C2437A89-50BF-480F-BA3B-B58E1C035D5F}"/>
                  </a:ext>
                </a:extLst>
              </p:cNvPr>
              <p:cNvSpPr/>
              <p:nvPr/>
            </p:nvSpPr>
            <p:spPr>
              <a:xfrm>
                <a:off x="1166947" y="5045059"/>
                <a:ext cx="1870890" cy="3385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it-IT" sz="1050" b="1" i="1" kern="0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Contractual Framework</a:t>
                </a:r>
                <a:endParaRPr lang="it-IT" sz="1050" b="1" i="1" dirty="0">
                  <a:solidFill>
                    <a:srgbClr val="C00000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4" name="Gruppo 3">
              <a:extLst>
                <a:ext uri="{FF2B5EF4-FFF2-40B4-BE49-F238E27FC236}">
                  <a16:creationId xmlns:a16="http://schemas.microsoft.com/office/drawing/2014/main" id="{9EE72F25-FBDE-4DAF-8C3F-96479C74A13A}"/>
                </a:ext>
              </a:extLst>
            </p:cNvPr>
            <p:cNvGrpSpPr/>
            <p:nvPr/>
          </p:nvGrpSpPr>
          <p:grpSpPr>
            <a:xfrm>
              <a:off x="9688639" y="2876703"/>
              <a:ext cx="1803699" cy="1086368"/>
              <a:chOff x="3857783" y="5018820"/>
              <a:chExt cx="2404932" cy="1448490"/>
            </a:xfrm>
          </p:grpSpPr>
          <p:pic>
            <p:nvPicPr>
              <p:cNvPr id="12" name="Picture 2" descr="Coordination Icons - Download Free Vector Icons | Noun Project">
                <a:extLst>
                  <a:ext uri="{FF2B5EF4-FFF2-40B4-BE49-F238E27FC236}">
                    <a16:creationId xmlns:a16="http://schemas.microsoft.com/office/drawing/2014/main" id="{655F084F-6861-4488-8EE2-693368C8B60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45413" y="5469807"/>
                <a:ext cx="997503" cy="99750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" name="Rettangolo 15">
                <a:extLst>
                  <a:ext uri="{FF2B5EF4-FFF2-40B4-BE49-F238E27FC236}">
                    <a16:creationId xmlns:a16="http://schemas.microsoft.com/office/drawing/2014/main" id="{DA1A6B24-6362-4CA1-827E-A0AB9CC55968}"/>
                  </a:ext>
                </a:extLst>
              </p:cNvPr>
              <p:cNvSpPr/>
              <p:nvPr/>
            </p:nvSpPr>
            <p:spPr>
              <a:xfrm>
                <a:off x="3857783" y="5018820"/>
                <a:ext cx="2404932" cy="3385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it-IT" sz="1050" b="1" i="1" kern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Coordination Committee</a:t>
                </a:r>
                <a:endParaRPr lang="it-IT" sz="1050" b="1" i="1">
                  <a:solidFill>
                    <a:srgbClr val="C00000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6" name="Gruppo 5">
              <a:extLst>
                <a:ext uri="{FF2B5EF4-FFF2-40B4-BE49-F238E27FC236}">
                  <a16:creationId xmlns:a16="http://schemas.microsoft.com/office/drawing/2014/main" id="{2AC23672-BC4E-4F8E-8FBE-F540B6AB03BE}"/>
                </a:ext>
              </a:extLst>
            </p:cNvPr>
            <p:cNvGrpSpPr/>
            <p:nvPr/>
          </p:nvGrpSpPr>
          <p:grpSpPr>
            <a:xfrm>
              <a:off x="10239785" y="4135077"/>
              <a:ext cx="1842171" cy="1086367"/>
              <a:chOff x="8760296" y="5013176"/>
              <a:chExt cx="2456228" cy="1448489"/>
            </a:xfrm>
          </p:grpSpPr>
          <p:sp>
            <p:nvSpPr>
              <p:cNvPr id="17" name="Rettangolo 16">
                <a:extLst>
                  <a:ext uri="{FF2B5EF4-FFF2-40B4-BE49-F238E27FC236}">
                    <a16:creationId xmlns:a16="http://schemas.microsoft.com/office/drawing/2014/main" id="{55E14447-5C34-4B22-A88D-611913D861B2}"/>
                  </a:ext>
                </a:extLst>
              </p:cNvPr>
              <p:cNvSpPr/>
              <p:nvPr/>
            </p:nvSpPr>
            <p:spPr>
              <a:xfrm>
                <a:off x="8760296" y="5013176"/>
                <a:ext cx="2456228" cy="3385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050" b="1" i="1" kern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Joint Actuation Roadmap</a:t>
                </a:r>
                <a:endParaRPr lang="it-IT" sz="1050" b="1" i="1">
                  <a:solidFill>
                    <a:srgbClr val="C00000"/>
                  </a:solidFill>
                  <a:latin typeface="Century Gothic" panose="020B0502020202020204" pitchFamily="34" charset="0"/>
                </a:endParaRPr>
              </a:p>
            </p:txBody>
          </p:sp>
          <p:pic>
            <p:nvPicPr>
              <p:cNvPr id="18" name="Immagine 17">
                <a:extLst>
                  <a:ext uri="{FF2B5EF4-FFF2-40B4-BE49-F238E27FC236}">
                    <a16:creationId xmlns:a16="http://schemas.microsoft.com/office/drawing/2014/main" id="{F9BF6C75-D1EE-436E-B015-B7D604EFC5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904312" y="5464162"/>
                <a:ext cx="1883041" cy="997503"/>
              </a:xfrm>
              <a:prstGeom prst="rect">
                <a:avLst/>
              </a:prstGeom>
            </p:spPr>
          </p:pic>
        </p:grpSp>
        <p:grpSp>
          <p:nvGrpSpPr>
            <p:cNvPr id="5" name="Gruppo 4">
              <a:extLst>
                <a:ext uri="{FF2B5EF4-FFF2-40B4-BE49-F238E27FC236}">
                  <a16:creationId xmlns:a16="http://schemas.microsoft.com/office/drawing/2014/main" id="{C96E6D78-49C8-46A6-8E24-A1D645BBE9AD}"/>
                </a:ext>
              </a:extLst>
            </p:cNvPr>
            <p:cNvGrpSpPr/>
            <p:nvPr/>
          </p:nvGrpSpPr>
          <p:grpSpPr>
            <a:xfrm>
              <a:off x="9089429" y="4131093"/>
              <a:ext cx="1112377" cy="1281756"/>
              <a:chOff x="6589127" y="5029380"/>
              <a:chExt cx="1483171" cy="1709008"/>
            </a:xfrm>
          </p:grpSpPr>
          <p:pic>
            <p:nvPicPr>
              <p:cNvPr id="19" name="Picture 2" descr="Broker, deal, facilitator, intermediary, mediator, negotiation, trade icon  - Download on Iconfinder">
                <a:extLst>
                  <a:ext uri="{FF2B5EF4-FFF2-40B4-BE49-F238E27FC236}">
                    <a16:creationId xmlns:a16="http://schemas.microsoft.com/office/drawing/2014/main" id="{897D51AE-7E0A-4147-8149-C0EF023820A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89127" y="5402746"/>
                <a:ext cx="1335642" cy="13356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2" name="Rettangolo 21">
                <a:extLst>
                  <a:ext uri="{FF2B5EF4-FFF2-40B4-BE49-F238E27FC236}">
                    <a16:creationId xmlns:a16="http://schemas.microsoft.com/office/drawing/2014/main" id="{6C1E84D9-E307-465F-B54D-E32E53956531}"/>
                  </a:ext>
                </a:extLst>
              </p:cNvPr>
              <p:cNvSpPr/>
              <p:nvPr/>
            </p:nvSpPr>
            <p:spPr>
              <a:xfrm>
                <a:off x="6589128" y="5029380"/>
                <a:ext cx="1483170" cy="553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it-IT" sz="1050" b="1" i="1" kern="0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Key Account Manager</a:t>
                </a:r>
                <a:endParaRPr lang="it-IT" sz="1050" b="1" i="1" dirty="0">
                  <a:solidFill>
                    <a:srgbClr val="C00000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F23819D9-0F62-4E8A-A9E9-8D8C926A38A9}"/>
              </a:ext>
            </a:extLst>
          </p:cNvPr>
          <p:cNvSpPr txBox="1"/>
          <p:nvPr/>
        </p:nvSpPr>
        <p:spPr>
          <a:xfrm>
            <a:off x="479383" y="1114895"/>
            <a:ext cx="1159328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b="1" dirty="0">
                <a:solidFill>
                  <a:schemeClr val="accent2">
                    <a:lumMod val="75000"/>
                  </a:schemeClr>
                </a:solidFill>
              </a:rPr>
              <a:t>Partnership </a:t>
            </a:r>
            <a:r>
              <a:rPr lang="it-IT" sz="2000" dirty="0"/>
              <a:t>pluriennali </a:t>
            </a:r>
            <a:r>
              <a:rPr lang="it-IT" sz="2000" b="1" dirty="0">
                <a:solidFill>
                  <a:schemeClr val="accent2">
                    <a:lumMod val="75000"/>
                  </a:schemeClr>
                </a:solidFill>
              </a:rPr>
              <a:t>con singole imprese</a:t>
            </a:r>
            <a:r>
              <a:rPr lang="it-IT" sz="2000" dirty="0"/>
              <a:t>, che identificano la volontà comune di strutturare il rapporto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4F474123-829F-4460-B61F-035678C947F1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33046" b="34338"/>
          <a:stretch/>
        </p:blipFill>
        <p:spPr>
          <a:xfrm>
            <a:off x="65801" y="35525"/>
            <a:ext cx="4648200" cy="887273"/>
          </a:xfrm>
          <a:prstGeom prst="rect">
            <a:avLst/>
          </a:prstGeom>
        </p:spPr>
      </p:pic>
      <p:sp>
        <p:nvSpPr>
          <p:cNvPr id="48" name="Rettangolo 47">
            <a:extLst>
              <a:ext uri="{FF2B5EF4-FFF2-40B4-BE49-F238E27FC236}">
                <a16:creationId xmlns:a16="http://schemas.microsoft.com/office/drawing/2014/main" id="{166011F3-F7C8-44CB-ACB3-1A1095330673}"/>
              </a:ext>
            </a:extLst>
          </p:cNvPr>
          <p:cNvSpPr/>
          <p:nvPr/>
        </p:nvSpPr>
        <p:spPr>
          <a:xfrm>
            <a:off x="757777" y="3482589"/>
            <a:ext cx="161169" cy="162435"/>
          </a:xfrm>
          <a:prstGeom prst="rect">
            <a:avLst/>
          </a:prstGeom>
          <a:solidFill>
            <a:srgbClr val="D77C5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49" name="Rettangolo 48">
            <a:extLst>
              <a:ext uri="{FF2B5EF4-FFF2-40B4-BE49-F238E27FC236}">
                <a16:creationId xmlns:a16="http://schemas.microsoft.com/office/drawing/2014/main" id="{EFDED733-8762-43F4-8743-33554CA34BA0}"/>
              </a:ext>
            </a:extLst>
          </p:cNvPr>
          <p:cNvSpPr/>
          <p:nvPr/>
        </p:nvSpPr>
        <p:spPr>
          <a:xfrm>
            <a:off x="757777" y="3770621"/>
            <a:ext cx="161169" cy="162435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51" name="Rettangolo 50">
            <a:extLst>
              <a:ext uri="{FF2B5EF4-FFF2-40B4-BE49-F238E27FC236}">
                <a16:creationId xmlns:a16="http://schemas.microsoft.com/office/drawing/2014/main" id="{4FDB93FC-C78E-40FD-B4FA-2E0E7FAA3A1B}"/>
              </a:ext>
            </a:extLst>
          </p:cNvPr>
          <p:cNvSpPr/>
          <p:nvPr/>
        </p:nvSpPr>
        <p:spPr>
          <a:xfrm>
            <a:off x="747339" y="2431491"/>
            <a:ext cx="161169" cy="16243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52" name="Rettangolo 51">
            <a:extLst>
              <a:ext uri="{FF2B5EF4-FFF2-40B4-BE49-F238E27FC236}">
                <a16:creationId xmlns:a16="http://schemas.microsoft.com/office/drawing/2014/main" id="{6871C7D1-B981-4AC2-BE6C-DC0FF2B754C9}"/>
              </a:ext>
            </a:extLst>
          </p:cNvPr>
          <p:cNvSpPr/>
          <p:nvPr/>
        </p:nvSpPr>
        <p:spPr>
          <a:xfrm>
            <a:off x="747339" y="2736087"/>
            <a:ext cx="161169" cy="16243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53" name="Rettangolo 52">
            <a:extLst>
              <a:ext uri="{FF2B5EF4-FFF2-40B4-BE49-F238E27FC236}">
                <a16:creationId xmlns:a16="http://schemas.microsoft.com/office/drawing/2014/main" id="{473E1694-C35D-4658-A254-B1D0DEFA3BEA}"/>
              </a:ext>
            </a:extLst>
          </p:cNvPr>
          <p:cNvSpPr/>
          <p:nvPr/>
        </p:nvSpPr>
        <p:spPr>
          <a:xfrm>
            <a:off x="747339" y="3194557"/>
            <a:ext cx="161169" cy="16243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58" name="CasellaDiTesto 57">
            <a:extLst>
              <a:ext uri="{FF2B5EF4-FFF2-40B4-BE49-F238E27FC236}">
                <a16:creationId xmlns:a16="http://schemas.microsoft.com/office/drawing/2014/main" id="{836EC124-9C03-4D43-95B1-43E912268F0D}"/>
              </a:ext>
            </a:extLst>
          </p:cNvPr>
          <p:cNvSpPr txBox="1"/>
          <p:nvPr/>
        </p:nvSpPr>
        <p:spPr>
          <a:xfrm>
            <a:off x="479376" y="4427527"/>
            <a:ext cx="8158206" cy="2169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b="1" dirty="0">
                <a:solidFill>
                  <a:schemeClr val="accent2">
                    <a:lumMod val="75000"/>
                  </a:schemeClr>
                </a:solidFill>
              </a:rPr>
              <a:t>Protocolli di Collaborazione: </a:t>
            </a:r>
            <a:r>
              <a:rPr lang="it-IT" sz="1500" dirty="0"/>
              <a:t>definiscono la volontà di </a:t>
            </a:r>
            <a:r>
              <a:rPr lang="it-IT" sz="1500" b="1" dirty="0"/>
              <a:t>esplorare ambiti e modalità di collaborazione </a:t>
            </a:r>
            <a:r>
              <a:rPr lang="it-IT" sz="1500" dirty="0"/>
              <a:t>nell’ottica di valutare se e come strutturare al meglio il rapporto. Sono accordi di </a:t>
            </a:r>
            <a:r>
              <a:rPr lang="it-IT" sz="1500" b="1" dirty="0"/>
              <a:t>breve-medio termine (tipicamente 2 anni).</a:t>
            </a:r>
          </a:p>
          <a:p>
            <a:endParaRPr lang="it-IT" sz="1000" b="1" dirty="0"/>
          </a:p>
          <a:p>
            <a:pPr indent="534988"/>
            <a:r>
              <a:rPr lang="it-IT" sz="15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Utilizzo di contratti con </a:t>
            </a:r>
            <a:r>
              <a:rPr lang="it-IT" sz="15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condizioni IP standard </a:t>
            </a:r>
            <a:r>
              <a:rPr lang="it-IT" sz="15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(eventualmente da negoziare di volta in volta)</a:t>
            </a:r>
          </a:p>
          <a:p>
            <a:pPr indent="534988"/>
            <a:r>
              <a:rPr lang="it-IT" sz="15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Condivisione di macro temi </a:t>
            </a:r>
            <a:r>
              <a:rPr lang="it-IT" sz="15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da esplorare a livello di protocollo (no comitato)</a:t>
            </a:r>
          </a:p>
          <a:p>
            <a:pPr indent="534988"/>
            <a:r>
              <a:rPr lang="it-IT" sz="1500" b="1" dirty="0">
                <a:latin typeface="Calibri" panose="020F0502020204030204" pitchFamily="34" charset="0"/>
                <a:ea typeface="Times New Roman" panose="02020603050405020304" pitchFamily="18" charset="0"/>
              </a:rPr>
              <a:t>S</a:t>
            </a:r>
            <a:r>
              <a:rPr lang="it-IT" sz="15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upporto “on demand” </a:t>
            </a:r>
            <a:r>
              <a:rPr lang="it-IT" sz="15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da parte del Settore Rapporti con le Imprese (no Key Account Manager)</a:t>
            </a:r>
          </a:p>
          <a:p>
            <a:pPr indent="534988"/>
            <a:r>
              <a:rPr lang="it-IT" sz="1500" b="1" dirty="0">
                <a:latin typeface="Calibri" panose="020F0502020204030204" pitchFamily="34" charset="0"/>
              </a:rPr>
              <a:t>Nessuna previsione di spesa</a:t>
            </a:r>
          </a:p>
          <a:p>
            <a:pPr indent="534988"/>
            <a:r>
              <a:rPr lang="it-IT" sz="1500" b="1" dirty="0">
                <a:latin typeface="Calibri" panose="020F0502020204030204" pitchFamily="34" charset="0"/>
              </a:rPr>
              <a:t>Benefici: </a:t>
            </a:r>
            <a:r>
              <a:rPr lang="it-IT" sz="1500" dirty="0">
                <a:latin typeface="Calibri" panose="020F0502020204030204" pitchFamily="34" charset="0"/>
              </a:rPr>
              <a:t>modalità poco impegnativa per esplorare le potenzialità di collaborazione</a:t>
            </a:r>
            <a:endParaRPr lang="it-IT" sz="1500" dirty="0"/>
          </a:p>
        </p:txBody>
      </p:sp>
      <p:sp>
        <p:nvSpPr>
          <p:cNvPr id="33" name="Rettangolo 32">
            <a:extLst>
              <a:ext uri="{FF2B5EF4-FFF2-40B4-BE49-F238E27FC236}">
                <a16:creationId xmlns:a16="http://schemas.microsoft.com/office/drawing/2014/main" id="{71540AD9-E635-4D5F-8941-A62A25899413}"/>
              </a:ext>
            </a:extLst>
          </p:cNvPr>
          <p:cNvSpPr/>
          <p:nvPr/>
        </p:nvSpPr>
        <p:spPr>
          <a:xfrm>
            <a:off x="756454" y="5387759"/>
            <a:ext cx="161169" cy="16243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5" name="Rettangolo 34">
            <a:extLst>
              <a:ext uri="{FF2B5EF4-FFF2-40B4-BE49-F238E27FC236}">
                <a16:creationId xmlns:a16="http://schemas.microsoft.com/office/drawing/2014/main" id="{B66CEC9C-4848-4F7F-B58A-7CC91DF8D4E5}"/>
              </a:ext>
            </a:extLst>
          </p:cNvPr>
          <p:cNvSpPr/>
          <p:nvPr/>
        </p:nvSpPr>
        <p:spPr>
          <a:xfrm>
            <a:off x="756454" y="5749055"/>
            <a:ext cx="161169" cy="16243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6" name="Rettangolo 35">
            <a:extLst>
              <a:ext uri="{FF2B5EF4-FFF2-40B4-BE49-F238E27FC236}">
                <a16:creationId xmlns:a16="http://schemas.microsoft.com/office/drawing/2014/main" id="{B9DA48B2-79C8-47FC-B24A-AC2B1F8202D5}"/>
              </a:ext>
            </a:extLst>
          </p:cNvPr>
          <p:cNvSpPr/>
          <p:nvPr/>
        </p:nvSpPr>
        <p:spPr>
          <a:xfrm>
            <a:off x="756454" y="6019038"/>
            <a:ext cx="161169" cy="16243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7" name="Rettangolo 36">
            <a:extLst>
              <a:ext uri="{FF2B5EF4-FFF2-40B4-BE49-F238E27FC236}">
                <a16:creationId xmlns:a16="http://schemas.microsoft.com/office/drawing/2014/main" id="{AA213227-949F-497F-B06B-B542C98AE977}"/>
              </a:ext>
            </a:extLst>
          </p:cNvPr>
          <p:cNvSpPr/>
          <p:nvPr/>
        </p:nvSpPr>
        <p:spPr>
          <a:xfrm>
            <a:off x="754366" y="6346045"/>
            <a:ext cx="161169" cy="162435"/>
          </a:xfrm>
          <a:prstGeom prst="rect">
            <a:avLst/>
          </a:prstGeom>
          <a:solidFill>
            <a:srgbClr val="D77C5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</p:spTree>
    <p:extLst>
      <p:ext uri="{BB962C8B-B14F-4D97-AF65-F5344CB8AC3E}">
        <p14:creationId xmlns:p14="http://schemas.microsoft.com/office/powerpoint/2010/main" val="844517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4F474123-829F-4460-B61F-035678C947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3046" b="34338"/>
          <a:stretch/>
        </p:blipFill>
        <p:spPr>
          <a:xfrm>
            <a:off x="65801" y="35525"/>
            <a:ext cx="4648200" cy="887273"/>
          </a:xfrm>
          <a:prstGeom prst="rect">
            <a:avLst/>
          </a:prstGeom>
        </p:spPr>
      </p:pic>
      <p:sp>
        <p:nvSpPr>
          <p:cNvPr id="41" name="Segnaposto testo 5">
            <a:extLst>
              <a:ext uri="{FF2B5EF4-FFF2-40B4-BE49-F238E27FC236}">
                <a16:creationId xmlns:a16="http://schemas.microsoft.com/office/drawing/2014/main" id="{3242CCE9-CFD4-4E8E-8094-12238BE7D1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2529" y="1825588"/>
            <a:ext cx="11011000" cy="3787421"/>
          </a:xfrm>
        </p:spPr>
        <p:txBody>
          <a:bodyPr>
            <a:normAutofit/>
          </a:bodyPr>
          <a:lstStyle/>
          <a:p>
            <a:r>
              <a:rPr lang="it-IT" altLang="it-IT" sz="2000" kern="0" dirty="0">
                <a:solidFill>
                  <a:schemeClr val="accent2">
                    <a:lumMod val="75000"/>
                  </a:schemeClr>
                </a:solidFill>
              </a:rPr>
              <a:t>Laboratori Congiunti di Ricerca</a:t>
            </a:r>
            <a:r>
              <a:rPr lang="it-IT" altLang="it-IT" sz="2000" b="0" kern="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altLang="it-IT" sz="1500" b="0" kern="0" dirty="0">
                <a:solidFill>
                  <a:schemeClr val="tx1"/>
                </a:solidFill>
              </a:rPr>
              <a:t>per</a:t>
            </a:r>
            <a:endParaRPr lang="it-IT" sz="1650" b="0" dirty="0">
              <a:solidFill>
                <a:schemeClr val="tx1"/>
              </a:solidFill>
            </a:endParaRPr>
          </a:p>
          <a:p>
            <a:pPr marL="363538">
              <a:spcBef>
                <a:spcPts val="300"/>
              </a:spcBef>
            </a:pPr>
            <a:r>
              <a:rPr lang="it-IT" sz="1500" b="0" dirty="0">
                <a:solidFill>
                  <a:schemeClr val="tx1"/>
                </a:solidFill>
              </a:rPr>
              <a:t>individuare un </a:t>
            </a:r>
            <a:r>
              <a:rPr lang="it-IT" sz="1500" dirty="0">
                <a:solidFill>
                  <a:schemeClr val="tx1"/>
                </a:solidFill>
              </a:rPr>
              <a:t>ambiente di lavoro </a:t>
            </a:r>
            <a:r>
              <a:rPr lang="it-IT" sz="1500" b="0" dirty="0">
                <a:solidFill>
                  <a:schemeClr val="tx1"/>
                </a:solidFill>
              </a:rPr>
              <a:t>in cui collaborare mettendo </a:t>
            </a:r>
            <a:r>
              <a:rPr lang="it-IT" sz="1500" dirty="0">
                <a:solidFill>
                  <a:schemeClr val="tx1"/>
                </a:solidFill>
              </a:rPr>
              <a:t>in comune risorse (spazi, attrezzature), competenze e interessi</a:t>
            </a:r>
          </a:p>
          <a:p>
            <a:pPr marL="363538">
              <a:spcBef>
                <a:spcPts val="300"/>
              </a:spcBef>
            </a:pPr>
            <a:r>
              <a:rPr lang="it-IT" sz="1500" b="0" dirty="0">
                <a:solidFill>
                  <a:schemeClr val="tx1"/>
                </a:solidFill>
              </a:rPr>
              <a:t>sviluppare </a:t>
            </a:r>
            <a:r>
              <a:rPr lang="it-IT" sz="1500" dirty="0">
                <a:solidFill>
                  <a:schemeClr val="tx1"/>
                </a:solidFill>
              </a:rPr>
              <a:t>progetti di ampio respiro </a:t>
            </a:r>
            <a:r>
              <a:rPr lang="it-IT" sz="1500" b="0" dirty="0">
                <a:solidFill>
                  <a:schemeClr val="tx1"/>
                </a:solidFill>
              </a:rPr>
              <a:t>che richiedono una prospettiva di continuità a medio-lungo termine</a:t>
            </a:r>
          </a:p>
          <a:p>
            <a:pPr marL="363538">
              <a:spcBef>
                <a:spcPts val="300"/>
              </a:spcBef>
            </a:pPr>
            <a:r>
              <a:rPr lang="it-IT" sz="1500" b="0" dirty="0">
                <a:solidFill>
                  <a:schemeClr val="tx1"/>
                </a:solidFill>
              </a:rPr>
              <a:t>Realizzare attività di vario tipo: tesi, dottorati, progetti collaborativi, formazione professionale «hands on»</a:t>
            </a:r>
          </a:p>
          <a:p>
            <a:pPr>
              <a:spcBef>
                <a:spcPts val="300"/>
              </a:spcBef>
            </a:pPr>
            <a:endParaRPr lang="it-IT" sz="1500" dirty="0">
              <a:solidFill>
                <a:schemeClr val="tx1"/>
              </a:solidFill>
            </a:endParaRPr>
          </a:p>
          <a:p>
            <a:pPr>
              <a:spcBef>
                <a:spcPts val="300"/>
              </a:spcBef>
            </a:pPr>
            <a:r>
              <a:rPr lang="it-IT" sz="1500" dirty="0">
                <a:solidFill>
                  <a:schemeClr val="tx1"/>
                </a:solidFill>
              </a:rPr>
              <a:t>Principali vantaggi:</a:t>
            </a:r>
          </a:p>
          <a:p>
            <a:pPr marL="342900" lvl="1" indent="0">
              <a:spcBef>
                <a:spcPts val="300"/>
              </a:spcBef>
              <a:buNone/>
            </a:pPr>
            <a:r>
              <a:rPr lang="it-IT" sz="1500" dirty="0">
                <a:sym typeface="Wingdings" panose="05000000000000000000" pitchFamily="2" charset="2"/>
              </a:rPr>
              <a:t>Interazione</a:t>
            </a:r>
            <a:r>
              <a:rPr lang="en-US" sz="1500" dirty="0">
                <a:sym typeface="Wingdings" panose="05000000000000000000" pitchFamily="2" charset="2"/>
              </a:rPr>
              <a:t> </a:t>
            </a:r>
            <a:r>
              <a:rPr lang="it-IT" sz="1500" dirty="0">
                <a:sym typeface="Wingdings" panose="05000000000000000000" pitchFamily="2" charset="2"/>
              </a:rPr>
              <a:t>giorno</a:t>
            </a:r>
            <a:r>
              <a:rPr lang="en-US" sz="1500" dirty="0">
                <a:sym typeface="Wingdings" panose="05000000000000000000" pitchFamily="2" charset="2"/>
              </a:rPr>
              <a:t> per </a:t>
            </a:r>
            <a:r>
              <a:rPr lang="it-IT" sz="1500" dirty="0">
                <a:sym typeface="Wingdings" panose="05000000000000000000" pitchFamily="2" charset="2"/>
              </a:rPr>
              <a:t>giorno</a:t>
            </a:r>
            <a:r>
              <a:rPr lang="en-US" sz="1500" dirty="0">
                <a:sym typeface="Wingdings" panose="05000000000000000000" pitchFamily="2" charset="2"/>
              </a:rPr>
              <a:t> </a:t>
            </a:r>
            <a:r>
              <a:rPr lang="it-IT" sz="1500" b="1" dirty="0"/>
              <a:t>Trasferimento </a:t>
            </a:r>
            <a:r>
              <a:rPr lang="it-IT" sz="1500" dirty="0"/>
              <a:t>di competenze e</a:t>
            </a:r>
            <a:r>
              <a:rPr lang="it-IT" sz="1500" b="1" dirty="0"/>
              <a:t> contaminazione </a:t>
            </a:r>
            <a:r>
              <a:rPr lang="it-IT" sz="1500" dirty="0"/>
              <a:t>di esperienze e mentalità</a:t>
            </a:r>
            <a:endParaRPr lang="en-US" sz="1500" dirty="0"/>
          </a:p>
          <a:p>
            <a:pPr marL="342900" lvl="1" indent="0">
              <a:spcBef>
                <a:spcPts val="300"/>
              </a:spcBef>
              <a:buNone/>
            </a:pPr>
            <a:r>
              <a:rPr lang="it-IT" sz="1500" dirty="0"/>
              <a:t>Relazione continuativa</a:t>
            </a:r>
            <a:r>
              <a:rPr lang="it-IT" sz="1500" dirty="0">
                <a:sym typeface="Wingdings" panose="05000000000000000000" pitchFamily="2" charset="2"/>
              </a:rPr>
              <a:t></a:t>
            </a:r>
            <a:r>
              <a:rPr lang="it-IT" sz="1500" dirty="0"/>
              <a:t> </a:t>
            </a:r>
            <a:r>
              <a:rPr lang="it-IT" sz="1500" b="1" dirty="0"/>
              <a:t>Pianificazione</a:t>
            </a:r>
            <a:r>
              <a:rPr lang="it-IT" sz="1500" dirty="0"/>
              <a:t> di attività e risorse</a:t>
            </a:r>
          </a:p>
          <a:p>
            <a:pPr marL="342900" lvl="1" indent="0">
              <a:spcBef>
                <a:spcPts val="300"/>
              </a:spcBef>
              <a:buNone/>
            </a:pPr>
            <a:r>
              <a:rPr lang="it-IT" sz="1500" dirty="0"/>
              <a:t>Opportunità di </a:t>
            </a:r>
            <a:r>
              <a:rPr lang="it-IT" sz="1500" b="1" dirty="0"/>
              <a:t>contatto diretto con studenti e giovani ricercatori </a:t>
            </a:r>
          </a:p>
        </p:txBody>
      </p:sp>
      <p:sp>
        <p:nvSpPr>
          <p:cNvPr id="42" name="Rettangolo 41">
            <a:extLst>
              <a:ext uri="{FF2B5EF4-FFF2-40B4-BE49-F238E27FC236}">
                <a16:creationId xmlns:a16="http://schemas.microsoft.com/office/drawing/2014/main" id="{1BD0D303-EEA6-4845-9FD0-D8F2802BA245}"/>
              </a:ext>
            </a:extLst>
          </p:cNvPr>
          <p:cNvSpPr/>
          <p:nvPr/>
        </p:nvSpPr>
        <p:spPr>
          <a:xfrm>
            <a:off x="441168" y="3789847"/>
            <a:ext cx="161169" cy="162435"/>
          </a:xfrm>
          <a:prstGeom prst="rect">
            <a:avLst/>
          </a:prstGeom>
          <a:solidFill>
            <a:srgbClr val="D77C5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43" name="Rettangolo 42">
            <a:extLst>
              <a:ext uri="{FF2B5EF4-FFF2-40B4-BE49-F238E27FC236}">
                <a16:creationId xmlns:a16="http://schemas.microsoft.com/office/drawing/2014/main" id="{AC949F6F-CEF6-45AA-AD77-3BAB5FDBD7A8}"/>
              </a:ext>
            </a:extLst>
          </p:cNvPr>
          <p:cNvSpPr/>
          <p:nvPr/>
        </p:nvSpPr>
        <p:spPr>
          <a:xfrm>
            <a:off x="441168" y="4069391"/>
            <a:ext cx="161169" cy="162435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44" name="Rettangolo 43">
            <a:extLst>
              <a:ext uri="{FF2B5EF4-FFF2-40B4-BE49-F238E27FC236}">
                <a16:creationId xmlns:a16="http://schemas.microsoft.com/office/drawing/2014/main" id="{EACA4986-4BF6-41F8-BCA2-17A1EB6EF68C}"/>
              </a:ext>
            </a:extLst>
          </p:cNvPr>
          <p:cNvSpPr/>
          <p:nvPr/>
        </p:nvSpPr>
        <p:spPr>
          <a:xfrm>
            <a:off x="441168" y="4348935"/>
            <a:ext cx="161169" cy="1624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45" name="Rettangolo 44">
            <a:extLst>
              <a:ext uri="{FF2B5EF4-FFF2-40B4-BE49-F238E27FC236}">
                <a16:creationId xmlns:a16="http://schemas.microsoft.com/office/drawing/2014/main" id="{1FC240A2-93AD-4A3B-8529-80DE1E99F40C}"/>
              </a:ext>
            </a:extLst>
          </p:cNvPr>
          <p:cNvSpPr/>
          <p:nvPr/>
        </p:nvSpPr>
        <p:spPr>
          <a:xfrm>
            <a:off x="443256" y="2306537"/>
            <a:ext cx="161169" cy="16243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46" name="Rettangolo 45">
            <a:extLst>
              <a:ext uri="{FF2B5EF4-FFF2-40B4-BE49-F238E27FC236}">
                <a16:creationId xmlns:a16="http://schemas.microsoft.com/office/drawing/2014/main" id="{5B248B3A-1D23-4D70-A7A0-A1961A50BBD9}"/>
              </a:ext>
            </a:extLst>
          </p:cNvPr>
          <p:cNvSpPr/>
          <p:nvPr/>
        </p:nvSpPr>
        <p:spPr>
          <a:xfrm>
            <a:off x="443256" y="2623659"/>
            <a:ext cx="161169" cy="16243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47" name="Rettangolo 46">
            <a:extLst>
              <a:ext uri="{FF2B5EF4-FFF2-40B4-BE49-F238E27FC236}">
                <a16:creationId xmlns:a16="http://schemas.microsoft.com/office/drawing/2014/main" id="{FC844F87-1607-46D6-9556-2DE039CE2892}"/>
              </a:ext>
            </a:extLst>
          </p:cNvPr>
          <p:cNvSpPr/>
          <p:nvPr/>
        </p:nvSpPr>
        <p:spPr>
          <a:xfrm>
            <a:off x="443256" y="2915729"/>
            <a:ext cx="161169" cy="16243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2EB97819-D2F4-4D14-9E23-4A38323D6256}"/>
              </a:ext>
            </a:extLst>
          </p:cNvPr>
          <p:cNvGrpSpPr/>
          <p:nvPr/>
        </p:nvGrpSpPr>
        <p:grpSpPr>
          <a:xfrm>
            <a:off x="8409482" y="4053507"/>
            <a:ext cx="3535323" cy="2686818"/>
            <a:chOff x="9200149" y="2492458"/>
            <a:chExt cx="2909548" cy="2164234"/>
          </a:xfrm>
        </p:grpSpPr>
        <p:pic>
          <p:nvPicPr>
            <p:cNvPr id="54" name="Picture 10" descr="UNIVERSITY- INDUSTRY COLLABORATION">
              <a:extLst>
                <a:ext uri="{FF2B5EF4-FFF2-40B4-BE49-F238E27FC236}">
                  <a16:creationId xmlns:a16="http://schemas.microsoft.com/office/drawing/2014/main" id="{66F6E97F-15D2-4931-B840-E13A9628F6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00149" y="2492458"/>
              <a:ext cx="2212306" cy="2144291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55" name="Picture 12" descr="Lab Research Icons - Download Free Vector Icons | Noun Project">
              <a:extLst>
                <a:ext uri="{FF2B5EF4-FFF2-40B4-BE49-F238E27FC236}">
                  <a16:creationId xmlns:a16="http://schemas.microsoft.com/office/drawing/2014/main" id="{554B1B24-6A0C-4397-BF3A-0864693B02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36028" y="3488405"/>
              <a:ext cx="1073669" cy="1168287"/>
            </a:xfrm>
            <a:prstGeom prst="rect">
              <a:avLst/>
            </a:prstGeom>
            <a:solidFill>
              <a:schemeClr val="bg1"/>
            </a:solidFill>
          </p:spPr>
        </p:pic>
      </p:grpSp>
    </p:spTree>
    <p:extLst>
      <p:ext uri="{BB962C8B-B14F-4D97-AF65-F5344CB8AC3E}">
        <p14:creationId xmlns:p14="http://schemas.microsoft.com/office/powerpoint/2010/main" val="2433083489"/>
      </p:ext>
    </p:extLst>
  </p:cSld>
  <p:clrMapOvr>
    <a:masterClrMapping/>
  </p:clrMapOvr>
</p:sld>
</file>

<file path=ppt/theme/theme1.xml><?xml version="1.0" encoding="utf-8"?>
<a:theme xmlns:a="http://schemas.openxmlformats.org/drawingml/2006/main" name="COPERTINA">
  <a:themeElements>
    <a:clrScheme name="Personalizzato 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95959"/>
      </a:hlink>
      <a:folHlink>
        <a:srgbClr val="59595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4000" b="1" dirty="0" smtClean="0">
            <a:solidFill>
              <a:schemeClr val="bg1"/>
            </a:solidFill>
            <a:latin typeface="Century Gothic" panose="020B0502020202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DIAPOSITIVE">
  <a:themeElements>
    <a:clrScheme name="Personalizzato 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95959"/>
      </a:hlink>
      <a:folHlink>
        <a:srgbClr val="59595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HIUSURA">
  <a:themeElements>
    <a:clrScheme name="Personalizzato 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95959"/>
      </a:hlink>
      <a:folHlink>
        <a:srgbClr val="59595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410f385-3443-40c4-b18b-9ee65d64b088">
      <Terms xmlns="http://schemas.microsoft.com/office/infopath/2007/PartnerControls"/>
    </lcf76f155ced4ddcb4097134ff3c332f>
    <TaxCatchAll xmlns="6393d6e9-e65b-4625-b7ef-cfaac360bff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CE8B778842A040B965F64B969758C7" ma:contentTypeVersion="14" ma:contentTypeDescription="Create a new document." ma:contentTypeScope="" ma:versionID="35e6d0f77c97c94d54c5c38f218a1a75">
  <xsd:schema xmlns:xsd="http://www.w3.org/2001/XMLSchema" xmlns:xs="http://www.w3.org/2001/XMLSchema" xmlns:p="http://schemas.microsoft.com/office/2006/metadata/properties" xmlns:ns2="8410f385-3443-40c4-b18b-9ee65d64b088" xmlns:ns3="6393d6e9-e65b-4625-b7ef-cfaac360bff9" targetNamespace="http://schemas.microsoft.com/office/2006/metadata/properties" ma:root="true" ma:fieldsID="a21873b50d73d93868058f9a22831023" ns2:_="" ns3:_="">
    <xsd:import namespace="8410f385-3443-40c4-b18b-9ee65d64b088"/>
    <xsd:import namespace="6393d6e9-e65b-4625-b7ef-cfaac360bff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10f385-3443-40c4-b18b-9ee65d64b08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f77b169b-7464-4c14-89c9-ab876efcba0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93d6e9-e65b-4625-b7ef-cfaac360bff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c065ea51-a503-4583-9a50-489808af3668}" ma:internalName="TaxCatchAll" ma:showField="CatchAllData" ma:web="6393d6e9-e65b-4625-b7ef-cfaac360bf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DF71E31-EEF2-41E0-8323-889BDC9A9B0B}">
  <ds:schemaRefs>
    <ds:schemaRef ds:uri="http://schemas.microsoft.com/office/2006/metadata/properties"/>
    <ds:schemaRef ds:uri="http://schemas.microsoft.com/office/infopath/2007/PartnerControls"/>
    <ds:schemaRef ds:uri="8410f385-3443-40c4-b18b-9ee65d64b088"/>
    <ds:schemaRef ds:uri="6393d6e9-e65b-4625-b7ef-cfaac360bff9"/>
  </ds:schemaRefs>
</ds:datastoreItem>
</file>

<file path=customXml/itemProps2.xml><?xml version="1.0" encoding="utf-8"?>
<ds:datastoreItem xmlns:ds="http://schemas.openxmlformats.org/officeDocument/2006/customXml" ds:itemID="{47959182-FFD5-441B-834D-295F260FAEB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F5772C7-CDD2-47E4-8A2A-48BEFCBAD58B}"/>
</file>

<file path=docProps/app.xml><?xml version="1.0" encoding="utf-8"?>
<Properties xmlns="http://schemas.openxmlformats.org/officeDocument/2006/extended-properties" xmlns:vt="http://schemas.openxmlformats.org/officeDocument/2006/docPropsVTypes">
  <TotalTime>445</TotalTime>
  <Words>942</Words>
  <Application>Microsoft Office PowerPoint</Application>
  <PresentationFormat>Widescreen</PresentationFormat>
  <Paragraphs>136</Paragraphs>
  <Slides>14</Slides>
  <Notes>9</Notes>
  <HiddenSlides>2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14</vt:i4>
      </vt:variant>
    </vt:vector>
  </HeadingPairs>
  <TitlesOfParts>
    <vt:vector size="22" baseType="lpstr">
      <vt:lpstr>Arial</vt:lpstr>
      <vt:lpstr>Calibri</vt:lpstr>
      <vt:lpstr>Century Gothic</vt:lpstr>
      <vt:lpstr>Symbol</vt:lpstr>
      <vt:lpstr>Wingdings</vt:lpstr>
      <vt:lpstr>COPERTINA</vt:lpstr>
      <vt:lpstr>DIAPOSITIVE</vt:lpstr>
      <vt:lpstr>CHIUSURA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Università di Bologna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</dc:creator>
  <cp:lastModifiedBy>Silvia Vecchi</cp:lastModifiedBy>
  <cp:revision>74</cp:revision>
  <dcterms:created xsi:type="dcterms:W3CDTF">2017-11-13T10:11:35Z</dcterms:created>
  <dcterms:modified xsi:type="dcterms:W3CDTF">2024-04-11T18:22:43Z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0x01010056CE8B778842A040B965F64B969758C7</vt:lpwstr>
  </property>
  <property fmtid="{D5CDD505-2E9C-101B-9397-08002B2CF9AE}" pid="3" name="MediaServiceImageTags">
    <vt:lpwstr/>
  </property>
</Properties>
</file>